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A4A25E"/>
    <a:srgbClr val="BCC63A"/>
    <a:srgbClr val="FFCA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5F8B-2BA9-4837-8121-F8C1CFE0A0C0}" type="datetimeFigureOut">
              <a:rPr lang="ar-SA" smtClean="0"/>
              <a:pPr/>
              <a:t>01/01/33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2F65-FA27-4BD3-8EC0-E250768AD3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5F8B-2BA9-4837-8121-F8C1CFE0A0C0}" type="datetimeFigureOut">
              <a:rPr lang="ar-SA" smtClean="0"/>
              <a:pPr/>
              <a:t>01/01/33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2F65-FA27-4BD3-8EC0-E250768AD3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5F8B-2BA9-4837-8121-F8C1CFE0A0C0}" type="datetimeFigureOut">
              <a:rPr lang="ar-SA" smtClean="0"/>
              <a:pPr/>
              <a:t>01/01/33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2F65-FA27-4BD3-8EC0-E250768AD3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5F8B-2BA9-4837-8121-F8C1CFE0A0C0}" type="datetimeFigureOut">
              <a:rPr lang="ar-SA" smtClean="0"/>
              <a:pPr/>
              <a:t>01/01/33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2F65-FA27-4BD3-8EC0-E250768AD3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5F8B-2BA9-4837-8121-F8C1CFE0A0C0}" type="datetimeFigureOut">
              <a:rPr lang="ar-SA" smtClean="0"/>
              <a:pPr/>
              <a:t>01/01/33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2F65-FA27-4BD3-8EC0-E250768AD3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5F8B-2BA9-4837-8121-F8C1CFE0A0C0}" type="datetimeFigureOut">
              <a:rPr lang="ar-SA" smtClean="0"/>
              <a:pPr/>
              <a:t>01/01/33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2F65-FA27-4BD3-8EC0-E250768AD3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5F8B-2BA9-4837-8121-F8C1CFE0A0C0}" type="datetimeFigureOut">
              <a:rPr lang="ar-SA" smtClean="0"/>
              <a:pPr/>
              <a:t>01/01/33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2F65-FA27-4BD3-8EC0-E250768AD3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5F8B-2BA9-4837-8121-F8C1CFE0A0C0}" type="datetimeFigureOut">
              <a:rPr lang="ar-SA" smtClean="0"/>
              <a:pPr/>
              <a:t>01/01/33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2F65-FA27-4BD3-8EC0-E250768AD3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5F8B-2BA9-4837-8121-F8C1CFE0A0C0}" type="datetimeFigureOut">
              <a:rPr lang="ar-SA" smtClean="0"/>
              <a:pPr/>
              <a:t>01/01/33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2F65-FA27-4BD3-8EC0-E250768AD3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5F8B-2BA9-4837-8121-F8C1CFE0A0C0}" type="datetimeFigureOut">
              <a:rPr lang="ar-SA" smtClean="0"/>
              <a:pPr/>
              <a:t>01/01/33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2F65-FA27-4BD3-8EC0-E250768AD3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5F8B-2BA9-4837-8121-F8C1CFE0A0C0}" type="datetimeFigureOut">
              <a:rPr lang="ar-SA" smtClean="0"/>
              <a:pPr/>
              <a:t>01/01/33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2F65-FA27-4BD3-8EC0-E250768AD3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65F8B-2BA9-4837-8121-F8C1CFE0A0C0}" type="datetimeFigureOut">
              <a:rPr lang="ar-SA" smtClean="0"/>
              <a:pPr/>
              <a:t>01/01/33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22F65-FA27-4BD3-8EC0-E250768AD3C9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pPr algn="just"/>
            <a:r>
              <a:rPr lang="ar-SA" sz="2400" b="1" dirty="0" smtClean="0"/>
              <a:t>إدارة التبادل والتعاون المعرفي                                     جامعة الملك فيصل</a:t>
            </a:r>
            <a:endParaRPr lang="ar-SA" sz="24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75656" y="2708920"/>
            <a:ext cx="6400800" cy="1752600"/>
          </a:xfrm>
        </p:spPr>
        <p:txBody>
          <a:bodyPr>
            <a:normAutofit/>
          </a:bodyPr>
          <a:lstStyle/>
          <a:p>
            <a:r>
              <a:rPr lang="ar-SA" sz="4800" b="1" dirty="0" smtClean="0">
                <a:solidFill>
                  <a:srgbClr val="002060"/>
                </a:solidFill>
              </a:rPr>
              <a:t>تسويق الكراسي العلمية</a:t>
            </a:r>
          </a:p>
          <a:p>
            <a:r>
              <a:rPr lang="ar-SA" b="1" dirty="0" smtClean="0">
                <a:solidFill>
                  <a:srgbClr val="002060"/>
                </a:solidFill>
              </a:rPr>
              <a:t>الأحد 1433/3/1هـ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ar-SA" b="1" dirty="0" smtClean="0">
                <a:solidFill>
                  <a:srgbClr val="002060"/>
                </a:solidFill>
              </a:rPr>
              <a:t>ما هو الكرسي العلمي ولماذا؟</a:t>
            </a:r>
            <a:endParaRPr lang="ar-SA" b="1" dirty="0">
              <a:solidFill>
                <a:srgbClr val="00206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525963"/>
          </a:xfrm>
        </p:spPr>
        <p:txBody>
          <a:bodyPr>
            <a:normAutofit/>
          </a:bodyPr>
          <a:lstStyle/>
          <a:p>
            <a:r>
              <a:rPr lang="ar-SA" sz="3600" b="1" dirty="0" smtClean="0">
                <a:solidFill>
                  <a:srgbClr val="C00000"/>
                </a:solidFill>
              </a:rPr>
              <a:t>عالم متميز في مجال معين، يدعمه كادر علمي وإداري.</a:t>
            </a:r>
          </a:p>
          <a:p>
            <a:r>
              <a:rPr lang="ar-SA" sz="3600" b="1" dirty="0" smtClean="0">
                <a:solidFill>
                  <a:srgbClr val="C00000"/>
                </a:solidFill>
              </a:rPr>
              <a:t>داعم لدور الجامعة.</a:t>
            </a:r>
          </a:p>
          <a:p>
            <a:r>
              <a:rPr lang="ar-SA" sz="3600" b="1" dirty="0" smtClean="0">
                <a:solidFill>
                  <a:srgbClr val="C00000"/>
                </a:solidFill>
              </a:rPr>
              <a:t>المرونة والتمويل. </a:t>
            </a:r>
            <a:endParaRPr lang="ar-SA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ar-SA" b="1" dirty="0" smtClean="0">
                <a:solidFill>
                  <a:srgbClr val="002060"/>
                </a:solidFill>
              </a:rPr>
              <a:t>البديل المثـــــــــــــالي</a:t>
            </a:r>
            <a:endParaRPr lang="ar-SA" b="1" dirty="0">
              <a:solidFill>
                <a:srgbClr val="00206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  </a:t>
            </a:r>
          </a:p>
          <a:p>
            <a:endParaRPr lang="ar-SA" dirty="0"/>
          </a:p>
        </p:txBody>
      </p:sp>
      <p:sp>
        <p:nvSpPr>
          <p:cNvPr id="4" name="شكل بيضاوي 3"/>
          <p:cNvSpPr/>
          <p:nvPr/>
        </p:nvSpPr>
        <p:spPr>
          <a:xfrm>
            <a:off x="5652120" y="1484784"/>
            <a:ext cx="2160240" cy="201622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C00000"/>
                </a:solidFill>
              </a:rPr>
              <a:t>ملبي لرغبة راعي معين</a:t>
            </a:r>
            <a:endParaRPr lang="ar-SA" sz="2800" b="1" dirty="0">
              <a:solidFill>
                <a:srgbClr val="C00000"/>
              </a:solidFill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5652120" y="4077072"/>
            <a:ext cx="2160240" cy="201622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C00000"/>
                </a:solidFill>
              </a:rPr>
              <a:t>متكامل المعلومات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1763688" y="4149080"/>
            <a:ext cx="2160240" cy="201622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C00000"/>
                </a:solidFill>
              </a:rPr>
              <a:t>أستاذ متميز</a:t>
            </a:r>
            <a:endParaRPr lang="ar-SA" sz="2800" b="1" dirty="0">
              <a:solidFill>
                <a:srgbClr val="C00000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1835696" y="1484784"/>
            <a:ext cx="2160240" cy="201622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C00000"/>
                </a:solidFill>
              </a:rPr>
              <a:t>متوافق وأولويات الجامعة</a:t>
            </a:r>
            <a:endParaRPr lang="ar-SA" sz="2800" b="1" dirty="0">
              <a:solidFill>
                <a:srgbClr val="C0000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139952" y="3356992"/>
            <a:ext cx="136815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CC00"/>
                </a:solidFill>
              </a:rPr>
              <a:t>المقترح</a:t>
            </a:r>
            <a:endParaRPr lang="ar-SA" sz="2800" b="1" dirty="0">
              <a:solidFill>
                <a:srgbClr val="FFCC00"/>
              </a:solidFill>
            </a:endParaRPr>
          </a:p>
        </p:txBody>
      </p:sp>
      <p:cxnSp>
        <p:nvCxnSpPr>
          <p:cNvPr id="40" name="رابط مستقيم 39"/>
          <p:cNvCxnSpPr/>
          <p:nvPr/>
        </p:nvCxnSpPr>
        <p:spPr>
          <a:xfrm flipH="1">
            <a:off x="5508104" y="3068960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مستقيم 40"/>
          <p:cNvCxnSpPr/>
          <p:nvPr/>
        </p:nvCxnSpPr>
        <p:spPr>
          <a:xfrm flipH="1">
            <a:off x="3779912" y="4437112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 flipH="1" flipV="1">
            <a:off x="5508104" y="4437112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رابط مستقيم 45"/>
          <p:cNvCxnSpPr/>
          <p:nvPr/>
        </p:nvCxnSpPr>
        <p:spPr>
          <a:xfrm flipH="1" flipV="1">
            <a:off x="3779912" y="3068960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002060"/>
                </a:solidFill>
              </a:rPr>
              <a:t>البديل الأفضـــــــــــــل</a:t>
            </a:r>
            <a:endParaRPr lang="ar-SA" b="1" dirty="0">
              <a:solidFill>
                <a:srgbClr val="00206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ar-SA" b="1" dirty="0" smtClean="0">
                <a:solidFill>
                  <a:srgbClr val="C00000"/>
                </a:solidFill>
              </a:rPr>
              <a:t>الرعاة المحتملون</a:t>
            </a:r>
          </a:p>
          <a:p>
            <a:r>
              <a:rPr lang="ar-SA" b="1" dirty="0" smtClean="0">
                <a:solidFill>
                  <a:srgbClr val="C00000"/>
                </a:solidFill>
              </a:rPr>
              <a:t>المعلومات الكافية: </a:t>
            </a:r>
          </a:p>
          <a:p>
            <a:pPr>
              <a:buNone/>
            </a:pPr>
            <a:r>
              <a:rPr lang="ar-SA" b="1" dirty="0">
                <a:solidFill>
                  <a:srgbClr val="C00000"/>
                </a:solidFill>
              </a:rPr>
              <a:t> </a:t>
            </a:r>
            <a:r>
              <a:rPr lang="ar-SA" b="1" dirty="0" smtClean="0">
                <a:solidFill>
                  <a:srgbClr val="C00000"/>
                </a:solidFill>
              </a:rPr>
              <a:t>  - مشتركة (الأنواع، الوظائف، الحد الأدنى للتمويل،   امتيازات الراعي، التنظيم ..)</a:t>
            </a:r>
          </a:p>
          <a:p>
            <a:pPr>
              <a:buNone/>
            </a:pPr>
            <a:r>
              <a:rPr lang="ar-SA" b="1" dirty="0">
                <a:solidFill>
                  <a:srgbClr val="C00000"/>
                </a:solidFill>
              </a:rPr>
              <a:t> </a:t>
            </a:r>
            <a:r>
              <a:rPr lang="ar-SA" b="1" dirty="0" smtClean="0">
                <a:solidFill>
                  <a:srgbClr val="C00000"/>
                </a:solidFill>
              </a:rPr>
              <a:t>  - متخصصة (الموضوع، المقدمة، الأهداف، الأهمية)</a:t>
            </a:r>
            <a:endParaRPr lang="ar-SA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002060"/>
                </a:solidFill>
              </a:rPr>
              <a:t>المطلوب</a:t>
            </a:r>
            <a:endParaRPr lang="ar-SA" b="1" dirty="0">
              <a:solidFill>
                <a:srgbClr val="00206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8892480" cy="4525963"/>
          </a:xfrm>
        </p:spPr>
        <p:txBody>
          <a:bodyPr>
            <a:norm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الموضوع، المقدمة، الأهداف، الأهمية</a:t>
            </a:r>
            <a:endParaRPr lang="ar-SA" dirty="0" smtClean="0"/>
          </a:p>
          <a:p>
            <a:r>
              <a:rPr lang="ar-SA" b="1" dirty="0" smtClean="0">
                <a:solidFill>
                  <a:srgbClr val="C00000"/>
                </a:solidFill>
              </a:rPr>
              <a:t>الرعاة المحتملون</a:t>
            </a:r>
          </a:p>
          <a:p>
            <a:r>
              <a:rPr lang="ar-SA" b="1" dirty="0" smtClean="0">
                <a:solidFill>
                  <a:srgbClr val="C00000"/>
                </a:solidFill>
              </a:rPr>
              <a:t>1/16/  </a:t>
            </a:r>
            <a:r>
              <a:rPr lang="ar-SA" b="1" dirty="0" smtClean="0">
                <a:solidFill>
                  <a:srgbClr val="C00000"/>
                </a:solidFill>
              </a:rPr>
              <a:t>1433هـ</a:t>
            </a:r>
            <a:endParaRPr lang="ar-SA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002060"/>
                </a:solidFill>
              </a:rPr>
              <a:t>معلومات تساعد في اتخاذ القرار</a:t>
            </a:r>
            <a:endParaRPr lang="ar-SA" b="1" dirty="0">
              <a:solidFill>
                <a:srgbClr val="00206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C00000"/>
                </a:solidFill>
              </a:rPr>
              <a:t>أولويات الجامعة (خطة المملكة التنموية، أولويات الأحساء الاستراتيجية، عناوين الصحف، كراسي علمية في الجامعات، أقسام علمية ومراكز بحثية، </a:t>
            </a:r>
            <a:r>
              <a:rPr lang="ar-SA" sz="3600" b="1" u="sng" dirty="0" smtClean="0">
                <a:solidFill>
                  <a:srgbClr val="C00000"/>
                </a:solidFill>
              </a:rPr>
              <a:t>إمكانات الكلية ورؤيتها</a:t>
            </a:r>
            <a:r>
              <a:rPr lang="ar-SA" b="1" dirty="0" smtClean="0">
                <a:solidFill>
                  <a:srgbClr val="C00000"/>
                </a:solidFill>
              </a:rPr>
              <a:t>)</a:t>
            </a:r>
          </a:p>
          <a:p>
            <a:r>
              <a:rPr lang="ar-SA" b="1" dirty="0" smtClean="0">
                <a:solidFill>
                  <a:srgbClr val="C00000"/>
                </a:solidFill>
              </a:rPr>
              <a:t>هوية الكراسي العلمية (المساهمة في نجاح الأفراد والمنظمات)</a:t>
            </a:r>
          </a:p>
          <a:p>
            <a:r>
              <a:rPr lang="ar-SA" b="1" dirty="0" smtClean="0">
                <a:solidFill>
                  <a:srgbClr val="C00000"/>
                </a:solidFill>
              </a:rPr>
              <a:t>قائمة الرعاة المحتملون</a:t>
            </a:r>
            <a:endParaRPr lang="ar-SA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002060"/>
                </a:solidFill>
              </a:rPr>
              <a:t>تجربة ومثال</a:t>
            </a:r>
            <a:endParaRPr lang="ar-SA" b="1" dirty="0">
              <a:solidFill>
                <a:srgbClr val="00206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800" b="1" dirty="0" smtClean="0">
                <a:solidFill>
                  <a:srgbClr val="C00000"/>
                </a:solidFill>
              </a:rPr>
              <a:t>مركز تميز</a:t>
            </a:r>
          </a:p>
          <a:p>
            <a:r>
              <a:rPr lang="ar-SA" sz="4800" b="1" dirty="0" smtClean="0">
                <a:solidFill>
                  <a:srgbClr val="C00000"/>
                </a:solidFill>
              </a:rPr>
              <a:t>مجموعة من الكراسي العلمية</a:t>
            </a:r>
          </a:p>
          <a:p>
            <a:r>
              <a:rPr lang="ar-SA" sz="4800" b="1" dirty="0" smtClean="0">
                <a:solidFill>
                  <a:srgbClr val="C00000"/>
                </a:solidFill>
              </a:rPr>
              <a:t>ورشة عمل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002060"/>
                </a:solidFill>
              </a:rPr>
              <a:t>التذكير بعنصر مهم</a:t>
            </a:r>
            <a:endParaRPr lang="ar-SA" b="1" dirty="0">
              <a:solidFill>
                <a:srgbClr val="00206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C00000"/>
                </a:solidFill>
              </a:rPr>
              <a:t>المساهمة في تحقيق أهداف المملكة التنموية، في مجالاتها السياسية والاجتماعية والثقافية والاقتصادية والبيئية</a:t>
            </a:r>
          </a:p>
          <a:p>
            <a:r>
              <a:rPr lang="ar-SA" b="1" dirty="0" smtClean="0">
                <a:solidFill>
                  <a:srgbClr val="C00000"/>
                </a:solidFill>
              </a:rPr>
              <a:t>دعم التنمية المستدامة في المملكة (استمرارية في المو والمحافظة على الموارد للأجيال القادمة)</a:t>
            </a:r>
          </a:p>
          <a:p>
            <a:r>
              <a:rPr lang="ar-SA" b="1" dirty="0" smtClean="0">
                <a:solidFill>
                  <a:srgbClr val="C00000"/>
                </a:solidFill>
              </a:rPr>
              <a:t>دعم التنمية المتوازنة (بين مناطق المملكة)</a:t>
            </a:r>
          </a:p>
          <a:p>
            <a:r>
              <a:rPr lang="ar-SA" b="1" dirty="0" smtClean="0">
                <a:solidFill>
                  <a:srgbClr val="C00000"/>
                </a:solidFill>
              </a:rPr>
              <a:t>تحقيق رسالة الجامعة وهوية الكراسي العلمية، وذلك بالمساهمة في دعم نجاح الأفراد والمنظمات</a:t>
            </a:r>
          </a:p>
          <a:p>
            <a:r>
              <a:rPr lang="ar-SA" b="1" dirty="0" smtClean="0">
                <a:solidFill>
                  <a:srgbClr val="C00000"/>
                </a:solidFill>
              </a:rPr>
              <a:t>دعم العملية التعليمية والبحثية والشراكة المجتمعية</a:t>
            </a:r>
            <a:endParaRPr lang="ar-SA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6000" b="1" dirty="0" smtClean="0">
                <a:solidFill>
                  <a:srgbClr val="002060"/>
                </a:solidFill>
              </a:rPr>
              <a:t>حلم</a:t>
            </a:r>
            <a:endParaRPr lang="ar-SA" sz="6000" b="1" dirty="0">
              <a:solidFill>
                <a:srgbClr val="00206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3600" b="1" dirty="0" smtClean="0">
                <a:solidFill>
                  <a:srgbClr val="C00000"/>
                </a:solidFill>
              </a:rPr>
              <a:t>أنشاء .....كرسي علمي خلال الثلاث أعوام 33-1435هـ</a:t>
            </a:r>
            <a:endParaRPr lang="ar-SA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660DD5D4CF231C42984673147BDA20EB" ma:contentTypeVersion="2" ma:contentTypeDescription="إنشاء مستند جديد." ma:contentTypeScope="" ma:versionID="238c452f92368b4060930982c3e12c65">
  <xsd:schema xmlns:xsd="http://www.w3.org/2001/XMLSchema" xmlns:xs="http://www.w3.org/2001/XMLSchema" xmlns:p="http://schemas.microsoft.com/office/2006/metadata/properties" xmlns:ns1="http://schemas.microsoft.com/sharepoint/v3" xmlns:ns2="62be96db-45dc-4974-8e89-41c5da6715c4" targetNamespace="http://schemas.microsoft.com/office/2006/metadata/properties" ma:root="true" ma:fieldsID="c2338bbc0c60615803c489042680e789" ns1:_="" ns2:_="">
    <xsd:import namespace="http://schemas.microsoft.com/sharepoint/v3"/>
    <xsd:import namespace="62be96db-45dc-4974-8e89-41c5da6715c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جدولة تاريخ البدء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جدولة تاريخ الانتهاء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be96db-45dc-4974-8e89-41c5da6715c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9D16BA4-E25F-420A-BF02-8592F6450A34}"/>
</file>

<file path=customXml/itemProps2.xml><?xml version="1.0" encoding="utf-8"?>
<ds:datastoreItem xmlns:ds="http://schemas.openxmlformats.org/officeDocument/2006/customXml" ds:itemID="{F945FF72-325B-4DED-A7F2-0DB2173D5A15}"/>
</file>

<file path=customXml/itemProps3.xml><?xml version="1.0" encoding="utf-8"?>
<ds:datastoreItem xmlns:ds="http://schemas.openxmlformats.org/officeDocument/2006/customXml" ds:itemID="{42EBEB28-3233-40A8-AC02-36ECDD39CC4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226</Words>
  <Application>Microsoft Office PowerPoint</Application>
  <PresentationFormat>عرض على الشاشة (3:4)‏</PresentationFormat>
  <Paragraphs>39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إدارة التبادل والتعاون المعرفي                                     جامعة الملك فيصل</vt:lpstr>
      <vt:lpstr> ما هو الكرسي العلمي ولماذا؟</vt:lpstr>
      <vt:lpstr>البديل المثـــــــــــــالي</vt:lpstr>
      <vt:lpstr>البديل الأفضـــــــــــــل</vt:lpstr>
      <vt:lpstr>المطلوب</vt:lpstr>
      <vt:lpstr>معلومات تساعد في اتخاذ القرار</vt:lpstr>
      <vt:lpstr>تجربة ومثال</vt:lpstr>
      <vt:lpstr>التذكير بعنصر مهم</vt:lpstr>
      <vt:lpstr>حلم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User</cp:lastModifiedBy>
  <cp:revision>22</cp:revision>
  <dcterms:created xsi:type="dcterms:W3CDTF">2011-11-24T16:43:13Z</dcterms:created>
  <dcterms:modified xsi:type="dcterms:W3CDTF">2011-11-26T19:47:27Z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0x010100660DD5D4CF231C42984673147BDA20EB</vt:lpwstr>
  </property>
</Properties>
</file>