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039"/>
    <a:srgbClr val="7FB957"/>
    <a:srgbClr val="75B44A"/>
    <a:srgbClr val="8BC167"/>
    <a:srgbClr val="00759E"/>
    <a:srgbClr val="0094C8"/>
    <a:srgbClr val="00B9FA"/>
    <a:srgbClr val="4E9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1D17D-F135-412F-A4C3-7F94292D627F}" v="4" dt="2024-09-10T05:49:38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d Afifi" userId="25cab7d75d036983" providerId="LiveId" clId="{3A5F26AE-F666-48A5-9558-13763F1F2A26}"/>
    <pc:docChg chg="undo custSel modSld modMainMaster">
      <pc:chgData name="Ahmed Afifi" userId="25cab7d75d036983" providerId="LiveId" clId="{3A5F26AE-F666-48A5-9558-13763F1F2A26}" dt="2019-04-09T20:52:18.288" v="1124" actId="20577"/>
      <pc:docMkLst>
        <pc:docMk/>
      </pc:docMkLst>
      <pc:sldChg chg="modSp">
        <pc:chgData name="Ahmed Afifi" userId="25cab7d75d036983" providerId="LiveId" clId="{3A5F26AE-F666-48A5-9558-13763F1F2A26}" dt="2019-04-09T20:52:18.288" v="1124" actId="20577"/>
        <pc:sldMkLst>
          <pc:docMk/>
          <pc:sldMk cId="337665837" sldId="256"/>
        </pc:sldMkLst>
        <pc:spChg chg="mod">
          <ac:chgData name="Ahmed Afifi" userId="25cab7d75d036983" providerId="LiveId" clId="{3A5F26AE-F666-48A5-9558-13763F1F2A26}" dt="2019-04-09T20:50:37.404" v="1097" actId="1076"/>
          <ac:spMkLst>
            <pc:docMk/>
            <pc:sldMk cId="337665837" sldId="256"/>
            <ac:spMk id="2" creationId="{82F25DD1-0725-42B5-8653-21DCC3A78D53}"/>
          </ac:spMkLst>
        </pc:spChg>
        <pc:spChg chg="mod">
          <ac:chgData name="Ahmed Afifi" userId="25cab7d75d036983" providerId="LiveId" clId="{3A5F26AE-F666-48A5-9558-13763F1F2A26}" dt="2019-04-09T20:50:52.863" v="1098" actId="1076"/>
          <ac:spMkLst>
            <pc:docMk/>
            <pc:sldMk cId="337665837" sldId="256"/>
            <ac:spMk id="4" creationId="{6B41D7A3-AF90-4D71-BA1D-258CDF2C215C}"/>
          </ac:spMkLst>
        </pc:spChg>
        <pc:spChg chg="mod">
          <ac:chgData name="Ahmed Afifi" userId="25cab7d75d036983" providerId="LiveId" clId="{3A5F26AE-F666-48A5-9558-13763F1F2A26}" dt="2019-04-09T20:52:18.288" v="1124" actId="20577"/>
          <ac:spMkLst>
            <pc:docMk/>
            <pc:sldMk cId="337665837" sldId="256"/>
            <ac:spMk id="5" creationId="{4A3509C7-CFA5-42F8-BDC2-8456E0524653}"/>
          </ac:spMkLst>
        </pc:spChg>
        <pc:spChg chg="mod">
          <ac:chgData name="Ahmed Afifi" userId="25cab7d75d036983" providerId="LiveId" clId="{3A5F26AE-F666-48A5-9558-13763F1F2A26}" dt="2019-04-09T20:50:37.404" v="1097" actId="1076"/>
          <ac:spMkLst>
            <pc:docMk/>
            <pc:sldMk cId="337665837" sldId="256"/>
            <ac:spMk id="6" creationId="{3A902770-C4C1-443F-8409-C0B2EF2E0A6B}"/>
          </ac:spMkLst>
        </pc:spChg>
        <pc:spChg chg="mod">
          <ac:chgData name="Ahmed Afifi" userId="25cab7d75d036983" providerId="LiveId" clId="{3A5F26AE-F666-48A5-9558-13763F1F2A26}" dt="2019-04-09T20:50:37.404" v="1097" actId="1076"/>
          <ac:spMkLst>
            <pc:docMk/>
            <pc:sldMk cId="337665837" sldId="256"/>
            <ac:spMk id="7" creationId="{8BB2BF55-8CBD-4A78-A794-F39B84A11AED}"/>
          </ac:spMkLst>
        </pc:spChg>
        <pc:spChg chg="mod">
          <ac:chgData name="Ahmed Afifi" userId="25cab7d75d036983" providerId="LiveId" clId="{3A5F26AE-F666-48A5-9558-13763F1F2A26}" dt="2019-04-09T20:50:37.404" v="1097" actId="1076"/>
          <ac:spMkLst>
            <pc:docMk/>
            <pc:sldMk cId="337665837" sldId="256"/>
            <ac:spMk id="8" creationId="{19D6EE55-2E2A-4501-8D09-0ADCC635A84E}"/>
          </ac:spMkLst>
        </pc:spChg>
        <pc:spChg chg="mod">
          <ac:chgData name="Ahmed Afifi" userId="25cab7d75d036983" providerId="LiveId" clId="{3A5F26AE-F666-48A5-9558-13763F1F2A26}" dt="2019-04-09T20:50:12.623" v="1095" actId="1076"/>
          <ac:spMkLst>
            <pc:docMk/>
            <pc:sldMk cId="337665837" sldId="256"/>
            <ac:spMk id="9" creationId="{7D7D223B-E07D-4D5E-83E2-7BA2326109C4}"/>
          </ac:spMkLst>
        </pc:spChg>
        <pc:spChg chg="mod">
          <ac:chgData name="Ahmed Afifi" userId="25cab7d75d036983" providerId="LiveId" clId="{3A5F26AE-F666-48A5-9558-13763F1F2A26}" dt="2019-04-09T20:50:25.159" v="1096" actId="1076"/>
          <ac:spMkLst>
            <pc:docMk/>
            <pc:sldMk cId="337665837" sldId="256"/>
            <ac:spMk id="10" creationId="{16C4BC5D-18B2-4835-8282-A74E16DDF2C3}"/>
          </ac:spMkLst>
        </pc:spChg>
      </pc:sldChg>
      <pc:sldMasterChg chg="modSldLayout">
        <pc:chgData name="Ahmed Afifi" userId="25cab7d75d036983" providerId="LiveId" clId="{3A5F26AE-F666-48A5-9558-13763F1F2A26}" dt="2019-04-09T20:47:46.906" v="1087" actId="207"/>
        <pc:sldMasterMkLst>
          <pc:docMk/>
          <pc:sldMasterMk cId="455499751" sldId="2147483648"/>
        </pc:sldMasterMkLst>
        <pc:sldLayoutChg chg="addSp delSp modSp">
          <pc:chgData name="Ahmed Afifi" userId="25cab7d75d036983" providerId="LiveId" clId="{3A5F26AE-F666-48A5-9558-13763F1F2A26}" dt="2019-04-09T20:47:46.906" v="1087" actId="207"/>
          <pc:sldLayoutMkLst>
            <pc:docMk/>
            <pc:sldMasterMk cId="455499751" sldId="2147483648"/>
            <pc:sldLayoutMk cId="4078223383" sldId="2147483649"/>
          </pc:sldLayoutMkLst>
          <pc:spChg chg="add del mod">
            <ac:chgData name="Ahmed Afifi" userId="25cab7d75d036983" providerId="LiveId" clId="{3A5F26AE-F666-48A5-9558-13763F1F2A26}" dt="2019-04-09T20:28:41.083" v="64" actId="478"/>
            <ac:spMkLst>
              <pc:docMk/>
              <pc:sldMasterMk cId="455499751" sldId="2147483648"/>
              <pc:sldLayoutMk cId="4078223383" sldId="2147483649"/>
              <ac:spMk id="2" creationId="{CF2667B5-4851-44B6-8FD4-CB8233BDE732}"/>
            </ac:spMkLst>
          </pc:spChg>
          <pc:spChg chg="add del mod">
            <ac:chgData name="Ahmed Afifi" userId="25cab7d75d036983" providerId="LiveId" clId="{3A5F26AE-F666-48A5-9558-13763F1F2A26}" dt="2019-04-09T20:28:51.115" v="68" actId="478"/>
            <ac:spMkLst>
              <pc:docMk/>
              <pc:sldMasterMk cId="455499751" sldId="2147483648"/>
              <pc:sldLayoutMk cId="4078223383" sldId="2147483649"/>
              <ac:spMk id="3" creationId="{13B75669-387A-4EE1-BA81-E305DB0440CC}"/>
            </ac:spMkLst>
          </pc:spChg>
          <pc:spChg chg="add del mod">
            <ac:chgData name="Ahmed Afifi" userId="25cab7d75d036983" providerId="LiveId" clId="{3A5F26AE-F666-48A5-9558-13763F1F2A26}" dt="2019-04-09T20:29:31.450" v="74" actId="478"/>
            <ac:spMkLst>
              <pc:docMk/>
              <pc:sldMasterMk cId="455499751" sldId="2147483648"/>
              <pc:sldLayoutMk cId="4078223383" sldId="2147483649"/>
              <ac:spMk id="4" creationId="{FA62883D-A684-43D5-ABB3-BB1EC389B23E}"/>
            </ac:spMkLst>
          </pc:spChg>
          <pc:spChg chg="add del mod">
            <ac:chgData name="Ahmed Afifi" userId="25cab7d75d036983" providerId="LiveId" clId="{3A5F26AE-F666-48A5-9558-13763F1F2A26}" dt="2019-04-09T20:34:26.894" v="104"/>
            <ac:spMkLst>
              <pc:docMk/>
              <pc:sldMasterMk cId="455499751" sldId="2147483648"/>
              <pc:sldLayoutMk cId="4078223383" sldId="2147483649"/>
              <ac:spMk id="5" creationId="{11275739-CBE0-4575-9AE5-0897D28DC566}"/>
            </ac:spMkLst>
          </pc:spChg>
          <pc:spChg chg="add del mod">
            <ac:chgData name="Ahmed Afifi" userId="25cab7d75d036983" providerId="LiveId" clId="{3A5F26AE-F666-48A5-9558-13763F1F2A26}" dt="2019-04-09T20:32:35.395" v="94"/>
            <ac:spMkLst>
              <pc:docMk/>
              <pc:sldMasterMk cId="455499751" sldId="2147483648"/>
              <pc:sldLayoutMk cId="4078223383" sldId="2147483649"/>
              <ac:spMk id="19" creationId="{52A83A42-9B13-4A54-85D0-55CC6C4C17F5}"/>
            </ac:spMkLst>
          </pc:spChg>
          <pc:spChg chg="add del mod">
            <ac:chgData name="Ahmed Afifi" userId="25cab7d75d036983" providerId="LiveId" clId="{3A5F26AE-F666-48A5-9558-13763F1F2A26}" dt="2019-04-09T20:34:26.894" v="104"/>
            <ac:spMkLst>
              <pc:docMk/>
              <pc:sldMasterMk cId="455499751" sldId="2147483648"/>
              <pc:sldLayoutMk cId="4078223383" sldId="2147483649"/>
              <ac:spMk id="20" creationId="{78CC1BB4-BF82-45D6-ADDF-786BB14E7013}"/>
            </ac:spMkLst>
          </pc:spChg>
          <pc:spChg chg="mod ord">
            <ac:chgData name="Ahmed Afifi" userId="25cab7d75d036983" providerId="LiveId" clId="{3A5F26AE-F666-48A5-9558-13763F1F2A26}" dt="2019-04-09T20:47:46.906" v="1087" actId="207"/>
            <ac:spMkLst>
              <pc:docMk/>
              <pc:sldMasterMk cId="455499751" sldId="2147483648"/>
              <pc:sldLayoutMk cId="4078223383" sldId="2147483649"/>
              <ac:spMk id="22" creationId="{C40EFA53-EC51-4BBC-A8FD-7B6FB8B09119}"/>
            </ac:spMkLst>
          </pc:spChg>
          <pc:spChg chg="mod ord">
            <ac:chgData name="Ahmed Afifi" userId="25cab7d75d036983" providerId="LiveId" clId="{3A5F26AE-F666-48A5-9558-13763F1F2A26}" dt="2019-04-09T20:25:26.498" v="45" actId="167"/>
            <ac:spMkLst>
              <pc:docMk/>
              <pc:sldMasterMk cId="455499751" sldId="2147483648"/>
              <pc:sldLayoutMk cId="4078223383" sldId="2147483649"/>
              <ac:spMk id="48" creationId="{7866B1F6-805A-47BC-9232-FD732079A2D2}"/>
            </ac:spMkLst>
          </pc:spChg>
          <pc:spChg chg="mod ord">
            <ac:chgData name="Ahmed Afifi" userId="25cab7d75d036983" providerId="LiveId" clId="{3A5F26AE-F666-48A5-9558-13763F1F2A26}" dt="2019-04-09T20:26:19.611" v="52" actId="1076"/>
            <ac:spMkLst>
              <pc:docMk/>
              <pc:sldMasterMk cId="455499751" sldId="2147483648"/>
              <pc:sldLayoutMk cId="4078223383" sldId="2147483649"/>
              <ac:spMk id="49" creationId="{D02E6DF2-C88F-4D64-9914-3109BB211489}"/>
            </ac:spMkLst>
          </pc:spChg>
          <pc:spChg chg="mod ord">
            <ac:chgData name="Ahmed Afifi" userId="25cab7d75d036983" providerId="LiveId" clId="{3A5F26AE-F666-48A5-9558-13763F1F2A26}" dt="2019-04-09T20:44:02.998" v="828" actId="108"/>
            <ac:spMkLst>
              <pc:docMk/>
              <pc:sldMasterMk cId="455499751" sldId="2147483648"/>
              <pc:sldLayoutMk cId="4078223383" sldId="2147483649"/>
              <ac:spMk id="50" creationId="{0A31699F-A073-4D8B-87FE-47FA53A6903F}"/>
            </ac:spMkLst>
          </pc:spChg>
          <pc:spChg chg="mod">
            <ac:chgData name="Ahmed Afifi" userId="25cab7d75d036983" providerId="LiveId" clId="{3A5F26AE-F666-48A5-9558-13763F1F2A26}" dt="2019-04-09T20:43:52.760" v="826" actId="108"/>
            <ac:spMkLst>
              <pc:docMk/>
              <pc:sldMasterMk cId="455499751" sldId="2147483648"/>
              <pc:sldLayoutMk cId="4078223383" sldId="2147483649"/>
              <ac:spMk id="51" creationId="{0787E8DC-7466-46AA-BC7A-2835C66A0C85}"/>
            </ac:spMkLst>
          </pc:spChg>
          <pc:spChg chg="del mod">
            <ac:chgData name="Ahmed Afifi" userId="25cab7d75d036983" providerId="LiveId" clId="{3A5F26AE-F666-48A5-9558-13763F1F2A26}" dt="2019-04-09T20:26:07.540" v="51" actId="478"/>
            <ac:spMkLst>
              <pc:docMk/>
              <pc:sldMasterMk cId="455499751" sldId="2147483648"/>
              <pc:sldLayoutMk cId="4078223383" sldId="2147483649"/>
              <ac:spMk id="53" creationId="{A9E57F19-1CCE-44B4-ADB6-35FC9B2A191F}"/>
            </ac:spMkLst>
          </pc:spChg>
          <pc:spChg chg="mod">
            <ac:chgData name="Ahmed Afifi" userId="25cab7d75d036983" providerId="LiveId" clId="{3A5F26AE-F666-48A5-9558-13763F1F2A26}" dt="2019-04-09T20:27:00.987" v="55" actId="14100"/>
            <ac:spMkLst>
              <pc:docMk/>
              <pc:sldMasterMk cId="455499751" sldId="2147483648"/>
              <pc:sldLayoutMk cId="4078223383" sldId="2147483649"/>
              <ac:spMk id="60" creationId="{D1570958-FC7D-46F3-9AEB-39A483AC30DB}"/>
            </ac:spMkLst>
          </pc:spChg>
          <pc:picChg chg="mod">
            <ac:chgData name="Ahmed Afifi" userId="25cab7d75d036983" providerId="LiveId" clId="{3A5F26AE-F666-48A5-9558-13763F1F2A26}" dt="2019-04-09T20:23:09.664" v="30" actId="1076"/>
            <ac:picMkLst>
              <pc:docMk/>
              <pc:sldMasterMk cId="455499751" sldId="2147483648"/>
              <pc:sldLayoutMk cId="4078223383" sldId="2147483649"/>
              <ac:picMk id="52" creationId="{3397EE2A-227F-4851-8FAB-3C88DDD3E6D8}"/>
            </ac:picMkLst>
          </pc:picChg>
          <pc:picChg chg="mod">
            <ac:chgData name="Ahmed Afifi" userId="25cab7d75d036983" providerId="LiveId" clId="{3A5F26AE-F666-48A5-9558-13763F1F2A26}" dt="2019-04-09T20:24:19.660" v="37" actId="1076"/>
            <ac:picMkLst>
              <pc:docMk/>
              <pc:sldMasterMk cId="455499751" sldId="2147483648"/>
              <pc:sldLayoutMk cId="4078223383" sldId="2147483649"/>
              <ac:picMk id="56" creationId="{DFC0F5AF-D94E-43BA-A8E5-901F6BB8120A}"/>
            </ac:picMkLst>
          </pc:picChg>
          <pc:picChg chg="mod">
            <ac:chgData name="Ahmed Afifi" userId="25cab7d75d036983" providerId="LiveId" clId="{3A5F26AE-F666-48A5-9558-13763F1F2A26}" dt="2019-04-09T20:27:38.288" v="60" actId="207"/>
            <ac:picMkLst>
              <pc:docMk/>
              <pc:sldMasterMk cId="455499751" sldId="2147483648"/>
              <pc:sldLayoutMk cId="4078223383" sldId="2147483649"/>
              <ac:picMk id="57" creationId="{F0C58716-FFC2-46D7-83D1-4B6249433971}"/>
            </ac:picMkLst>
          </pc:picChg>
          <pc:picChg chg="mod">
            <ac:chgData name="Ahmed Afifi" userId="25cab7d75d036983" providerId="LiveId" clId="{3A5F26AE-F666-48A5-9558-13763F1F2A26}" dt="2019-04-09T20:27:18.115" v="58" actId="1076"/>
            <ac:picMkLst>
              <pc:docMk/>
              <pc:sldMasterMk cId="455499751" sldId="2147483648"/>
              <pc:sldLayoutMk cId="4078223383" sldId="2147483649"/>
              <ac:picMk id="58" creationId="{2C1779FF-25EE-4E35-B670-23BABCEB3086}"/>
            </ac:picMkLst>
          </pc:picChg>
          <pc:picChg chg="mod">
            <ac:chgData name="Ahmed Afifi" userId="25cab7d75d036983" providerId="LiveId" clId="{3A5F26AE-F666-48A5-9558-13763F1F2A26}" dt="2019-04-09T20:27:23.201" v="59" actId="1076"/>
            <ac:picMkLst>
              <pc:docMk/>
              <pc:sldMasterMk cId="455499751" sldId="2147483648"/>
              <pc:sldLayoutMk cId="4078223383" sldId="2147483649"/>
              <ac:picMk id="59" creationId="{3381EBA4-ABF3-4015-8EF6-7CEF2CE0F481}"/>
            </ac:picMkLst>
          </pc:picChg>
          <pc:picChg chg="mod">
            <ac:chgData name="Ahmed Afifi" userId="25cab7d75d036983" providerId="LiveId" clId="{3A5F26AE-F666-48A5-9558-13763F1F2A26}" dt="2019-04-09T20:35:42.538" v="107" actId="1076"/>
            <ac:picMkLst>
              <pc:docMk/>
              <pc:sldMasterMk cId="455499751" sldId="2147483648"/>
              <pc:sldLayoutMk cId="4078223383" sldId="2147483649"/>
              <ac:picMk id="63" creationId="{0DAEA189-4740-48E6-ACF8-554970DECD5F}"/>
            </ac:picMkLst>
          </pc:picChg>
        </pc:sldLayoutChg>
      </pc:sldMasterChg>
    </pc:docChg>
  </pc:docChgLst>
  <pc:docChgLst>
    <pc:chgData name="afifi" userId="b9896830-c038-4316-a00a-0f6bcfcfc701" providerId="ADAL" clId="{6071D17D-F135-412F-A4C3-7F94292D627F}"/>
    <pc:docChg chg="custSel modSld modMainMaster">
      <pc:chgData name="afifi" userId="b9896830-c038-4316-a00a-0f6bcfcfc701" providerId="ADAL" clId="{6071D17D-F135-412F-A4C3-7F94292D627F}" dt="2024-09-10T05:50:12.371" v="165" actId="1037"/>
      <pc:docMkLst>
        <pc:docMk/>
      </pc:docMkLst>
      <pc:sldChg chg="addSp delSp modSp mod">
        <pc:chgData name="afifi" userId="b9896830-c038-4316-a00a-0f6bcfcfc701" providerId="ADAL" clId="{6071D17D-F135-412F-A4C3-7F94292D627F}" dt="2024-09-10T05:48:16.893" v="76" actId="478"/>
        <pc:sldMkLst>
          <pc:docMk/>
          <pc:sldMk cId="337665837" sldId="256"/>
        </pc:sldMkLst>
        <pc:picChg chg="add del mod">
          <ac:chgData name="afifi" userId="b9896830-c038-4316-a00a-0f6bcfcfc701" providerId="ADAL" clId="{6071D17D-F135-412F-A4C3-7F94292D627F}" dt="2024-09-10T05:48:16.893" v="76" actId="478"/>
          <ac:picMkLst>
            <pc:docMk/>
            <pc:sldMk cId="337665837" sldId="256"/>
            <ac:picMk id="12" creationId="{D2296CD1-10B4-E345-3627-7057CC7FF2E2}"/>
          </ac:picMkLst>
        </pc:picChg>
      </pc:sldChg>
      <pc:sldChg chg="addSp delSp modSp mod">
        <pc:chgData name="afifi" userId="b9896830-c038-4316-a00a-0f6bcfcfc701" providerId="ADAL" clId="{6071D17D-F135-412F-A4C3-7F94292D627F}" dt="2024-09-10T05:48:14.320" v="75" actId="478"/>
        <pc:sldMkLst>
          <pc:docMk/>
          <pc:sldMk cId="1354157425" sldId="257"/>
        </pc:sldMkLst>
        <pc:picChg chg="add del mod">
          <ac:chgData name="afifi" userId="b9896830-c038-4316-a00a-0f6bcfcfc701" providerId="ADAL" clId="{6071D17D-F135-412F-A4C3-7F94292D627F}" dt="2024-09-10T05:48:14.320" v="75" actId="478"/>
          <ac:picMkLst>
            <pc:docMk/>
            <pc:sldMk cId="1354157425" sldId="257"/>
            <ac:picMk id="3" creationId="{E1162719-9865-6230-6D28-5CE10C1887C7}"/>
          </ac:picMkLst>
        </pc:picChg>
      </pc:sldChg>
      <pc:sldMasterChg chg="modSldLayout">
        <pc:chgData name="afifi" userId="b9896830-c038-4316-a00a-0f6bcfcfc701" providerId="ADAL" clId="{6071D17D-F135-412F-A4C3-7F94292D627F}" dt="2024-09-10T05:50:12.371" v="165" actId="1037"/>
        <pc:sldMasterMkLst>
          <pc:docMk/>
          <pc:sldMasterMk cId="455499751" sldId="2147483648"/>
        </pc:sldMasterMkLst>
        <pc:sldLayoutChg chg="addSp delSp modSp mod">
          <pc:chgData name="afifi" userId="b9896830-c038-4316-a00a-0f6bcfcfc701" providerId="ADAL" clId="{6071D17D-F135-412F-A4C3-7F94292D627F}" dt="2024-09-10T05:49:12.225" v="110" actId="1038"/>
          <pc:sldLayoutMkLst>
            <pc:docMk/>
            <pc:sldMasterMk cId="455499751" sldId="2147483648"/>
            <pc:sldLayoutMk cId="4078223383" sldId="2147483649"/>
          </pc:sldLayoutMkLst>
          <pc:picChg chg="add mod">
            <ac:chgData name="afifi" userId="b9896830-c038-4316-a00a-0f6bcfcfc701" providerId="ADAL" clId="{6071D17D-F135-412F-A4C3-7F94292D627F}" dt="2024-09-10T05:49:12.225" v="110" actId="1038"/>
            <ac:picMkLst>
              <pc:docMk/>
              <pc:sldMasterMk cId="455499751" sldId="2147483648"/>
              <pc:sldLayoutMk cId="4078223383" sldId="2147483649"/>
              <ac:picMk id="3" creationId="{0813FC52-9F2F-ACA4-1017-8A940A5DE3A7}"/>
            </ac:picMkLst>
          </pc:picChg>
          <pc:picChg chg="del">
            <ac:chgData name="afifi" userId="b9896830-c038-4316-a00a-0f6bcfcfc701" providerId="ADAL" clId="{6071D17D-F135-412F-A4C3-7F94292D627F}" dt="2024-09-10T05:45:10.227" v="0" actId="478"/>
            <ac:picMkLst>
              <pc:docMk/>
              <pc:sldMasterMk cId="455499751" sldId="2147483648"/>
              <pc:sldLayoutMk cId="4078223383" sldId="2147483649"/>
              <ac:picMk id="9" creationId="{06BC24D4-8065-48C4-A81C-F8921B6E5E71}"/>
            </ac:picMkLst>
          </pc:picChg>
        </pc:sldLayoutChg>
        <pc:sldLayoutChg chg="addSp delSp modSp mod">
          <pc:chgData name="afifi" userId="b9896830-c038-4316-a00a-0f6bcfcfc701" providerId="ADAL" clId="{6071D17D-F135-412F-A4C3-7F94292D627F}" dt="2024-09-10T05:50:12.371" v="165" actId="1037"/>
          <pc:sldLayoutMkLst>
            <pc:docMk/>
            <pc:sldMasterMk cId="455499751" sldId="2147483648"/>
            <pc:sldLayoutMk cId="952940130" sldId="2147483650"/>
          </pc:sldLayoutMkLst>
          <pc:spChg chg="mod">
            <ac:chgData name="afifi" userId="b9896830-c038-4316-a00a-0f6bcfcfc701" providerId="ADAL" clId="{6071D17D-F135-412F-A4C3-7F94292D627F}" dt="2024-09-10T05:49:26.373" v="111" actId="14100"/>
            <ac:spMkLst>
              <pc:docMk/>
              <pc:sldMasterMk cId="455499751" sldId="2147483648"/>
              <pc:sldLayoutMk cId="952940130" sldId="2147483650"/>
              <ac:spMk id="6" creationId="{FCA25337-25C7-493E-904C-7E210F85D115}"/>
            </ac:spMkLst>
          </pc:spChg>
          <pc:picChg chg="add mod">
            <ac:chgData name="afifi" userId="b9896830-c038-4316-a00a-0f6bcfcfc701" providerId="ADAL" clId="{6071D17D-F135-412F-A4C3-7F94292D627F}" dt="2024-09-10T05:50:12.371" v="165" actId="1037"/>
            <ac:picMkLst>
              <pc:docMk/>
              <pc:sldMasterMk cId="455499751" sldId="2147483648"/>
              <pc:sldLayoutMk cId="952940130" sldId="2147483650"/>
              <ac:picMk id="10" creationId="{63B253E8-4C77-7C76-146C-B80824963BED}"/>
            </ac:picMkLst>
          </pc:picChg>
          <pc:picChg chg="del">
            <ac:chgData name="afifi" userId="b9896830-c038-4316-a00a-0f6bcfcfc701" providerId="ADAL" clId="{6071D17D-F135-412F-A4C3-7F94292D627F}" dt="2024-09-10T05:45:15.642" v="1" actId="478"/>
            <ac:picMkLst>
              <pc:docMk/>
              <pc:sldMasterMk cId="455499751" sldId="2147483648"/>
              <pc:sldLayoutMk cId="952940130" sldId="2147483650"/>
              <ac:picMk id="18" creationId="{A3311D56-B326-4CAB-9C0E-668B48E19EC5}"/>
            </ac:picMkLst>
          </pc:picChg>
        </pc:sldLayoutChg>
      </pc:sldMasterChg>
    </pc:docChg>
  </pc:docChgLst>
  <pc:docChgLst>
    <pc:chgData name="Ahmed Zaher Afifi" userId="0159b192-de8a-41ba-9986-d84962e38cf3" providerId="ADAL" clId="{9EA444E6-E5EE-42A0-9FF4-8DCA134ECBFD}"/>
    <pc:docChg chg="undo custSel modSld modMainMaster">
      <pc:chgData name="Ahmed Zaher Afifi" userId="0159b192-de8a-41ba-9986-d84962e38cf3" providerId="ADAL" clId="{9EA444E6-E5EE-42A0-9FF4-8DCA134ECBFD}" dt="2021-10-18T20:13:06.592" v="1561" actId="29295"/>
      <pc:docMkLst>
        <pc:docMk/>
      </pc:docMkLst>
      <pc:sldChg chg="addSp delSp modSp mod">
        <pc:chgData name="Ahmed Zaher Afifi" userId="0159b192-de8a-41ba-9986-d84962e38cf3" providerId="ADAL" clId="{9EA444E6-E5EE-42A0-9FF4-8DCA134ECBFD}" dt="2021-10-18T19:48:27.795" v="705" actId="21"/>
        <pc:sldMkLst>
          <pc:docMk/>
          <pc:sldMk cId="337665837" sldId="256"/>
        </pc:sldMkLst>
        <pc:spChg chg="mod">
          <ac:chgData name="Ahmed Zaher Afifi" userId="0159b192-de8a-41ba-9986-d84962e38cf3" providerId="ADAL" clId="{9EA444E6-E5EE-42A0-9FF4-8DCA134ECBFD}" dt="2021-10-18T19:32:48.767" v="609" actId="14100"/>
          <ac:spMkLst>
            <pc:docMk/>
            <pc:sldMk cId="337665837" sldId="256"/>
            <ac:spMk id="2" creationId="{82F25DD1-0725-42B5-8653-21DCC3A78D53}"/>
          </ac:spMkLst>
        </pc:spChg>
        <pc:spChg chg="mod">
          <ac:chgData name="Ahmed Zaher Afifi" userId="0159b192-de8a-41ba-9986-d84962e38cf3" providerId="ADAL" clId="{9EA444E6-E5EE-42A0-9FF4-8DCA134ECBFD}" dt="2021-10-18T19:32:17.679" v="604" actId="207"/>
          <ac:spMkLst>
            <pc:docMk/>
            <pc:sldMk cId="337665837" sldId="256"/>
            <ac:spMk id="3" creationId="{71213C37-FE51-4061-ACB8-DEA45DD4D660}"/>
          </ac:spMkLst>
        </pc:spChg>
        <pc:spChg chg="mod">
          <ac:chgData name="Ahmed Zaher Afifi" userId="0159b192-de8a-41ba-9986-d84962e38cf3" providerId="ADAL" clId="{9EA444E6-E5EE-42A0-9FF4-8DCA134ECBFD}" dt="2021-10-18T19:33:01.755" v="611" actId="122"/>
          <ac:spMkLst>
            <pc:docMk/>
            <pc:sldMk cId="337665837" sldId="256"/>
            <ac:spMk id="4" creationId="{6B41D7A3-AF90-4D71-BA1D-258CDF2C215C}"/>
          </ac:spMkLst>
        </pc:spChg>
        <pc:spChg chg="mod">
          <ac:chgData name="Ahmed Zaher Afifi" userId="0159b192-de8a-41ba-9986-d84962e38cf3" providerId="ADAL" clId="{9EA444E6-E5EE-42A0-9FF4-8DCA134ECBFD}" dt="2021-10-18T19:32:38.191" v="607" actId="14100"/>
          <ac:spMkLst>
            <pc:docMk/>
            <pc:sldMk cId="337665837" sldId="256"/>
            <ac:spMk id="9" creationId="{7D7D223B-E07D-4D5E-83E2-7BA2326109C4}"/>
          </ac:spMkLst>
        </pc:spChg>
        <pc:spChg chg="mod">
          <ac:chgData name="Ahmed Zaher Afifi" userId="0159b192-de8a-41ba-9986-d84962e38cf3" providerId="ADAL" clId="{9EA444E6-E5EE-42A0-9FF4-8DCA134ECBFD}" dt="2021-10-18T19:32:29.902" v="605" actId="403"/>
          <ac:spMkLst>
            <pc:docMk/>
            <pc:sldMk cId="337665837" sldId="256"/>
            <ac:spMk id="10" creationId="{16C4BC5D-18B2-4835-8282-A74E16DDF2C3}"/>
          </ac:spMkLst>
        </pc:spChg>
        <pc:picChg chg="add del mod">
          <ac:chgData name="Ahmed Zaher Afifi" userId="0159b192-de8a-41ba-9986-d84962e38cf3" providerId="ADAL" clId="{9EA444E6-E5EE-42A0-9FF4-8DCA134ECBFD}" dt="2021-10-18T19:48:27.795" v="705" actId="21"/>
          <ac:picMkLst>
            <pc:docMk/>
            <pc:sldMk cId="337665837" sldId="256"/>
            <ac:picMk id="12" creationId="{565C76E8-B650-4C4A-A1AA-7C9FCE312293}"/>
          </ac:picMkLst>
        </pc:picChg>
      </pc:sldChg>
      <pc:sldChg chg="modSp mod">
        <pc:chgData name="Ahmed Zaher Afifi" userId="0159b192-de8a-41ba-9986-d84962e38cf3" providerId="ADAL" clId="{9EA444E6-E5EE-42A0-9FF4-8DCA134ECBFD}" dt="2021-10-18T19:41:25.106" v="676" actId="207"/>
        <pc:sldMkLst>
          <pc:docMk/>
          <pc:sldMk cId="1354157425" sldId="257"/>
        </pc:sldMkLst>
        <pc:spChg chg="mod">
          <ac:chgData name="Ahmed Zaher Afifi" userId="0159b192-de8a-41ba-9986-d84962e38cf3" providerId="ADAL" clId="{9EA444E6-E5EE-42A0-9FF4-8DCA134ECBFD}" dt="2021-10-18T19:41:25.106" v="676" actId="207"/>
          <ac:spMkLst>
            <pc:docMk/>
            <pc:sldMk cId="1354157425" sldId="257"/>
            <ac:spMk id="4" creationId="{965484F2-04F9-4306-93E5-E105C1114ADE}"/>
          </ac:spMkLst>
        </pc:spChg>
        <pc:spChg chg="mod">
          <ac:chgData name="Ahmed Zaher Afifi" userId="0159b192-de8a-41ba-9986-d84962e38cf3" providerId="ADAL" clId="{9EA444E6-E5EE-42A0-9FF4-8DCA134ECBFD}" dt="2021-10-18T19:39:58.987" v="666" actId="207"/>
          <ac:spMkLst>
            <pc:docMk/>
            <pc:sldMk cId="1354157425" sldId="257"/>
            <ac:spMk id="16" creationId="{36787DC4-A1E1-4462-9EAB-634B965C1491}"/>
          </ac:spMkLst>
        </pc:spChg>
        <pc:spChg chg="mod">
          <ac:chgData name="Ahmed Zaher Afifi" userId="0159b192-de8a-41ba-9986-d84962e38cf3" providerId="ADAL" clId="{9EA444E6-E5EE-42A0-9FF4-8DCA134ECBFD}" dt="2021-10-18T19:33:13.003" v="612" actId="207"/>
          <ac:spMkLst>
            <pc:docMk/>
            <pc:sldMk cId="1354157425" sldId="257"/>
            <ac:spMk id="17" creationId="{9475030F-3CCD-4CD4-9731-7AF41F1F036E}"/>
          </ac:spMkLst>
        </pc:spChg>
        <pc:spChg chg="mod">
          <ac:chgData name="Ahmed Zaher Afifi" userId="0159b192-de8a-41ba-9986-d84962e38cf3" providerId="ADAL" clId="{9EA444E6-E5EE-42A0-9FF4-8DCA134ECBFD}" dt="2021-10-18T19:33:22.544" v="614" actId="207"/>
          <ac:spMkLst>
            <pc:docMk/>
            <pc:sldMk cId="1354157425" sldId="257"/>
            <ac:spMk id="20" creationId="{4CF18F45-4DBB-4097-9A4A-0181F9F9B405}"/>
          </ac:spMkLst>
        </pc:spChg>
        <pc:spChg chg="mod">
          <ac:chgData name="Ahmed Zaher Afifi" userId="0159b192-de8a-41ba-9986-d84962e38cf3" providerId="ADAL" clId="{9EA444E6-E5EE-42A0-9FF4-8DCA134ECBFD}" dt="2021-10-18T19:33:18.754" v="613" actId="207"/>
          <ac:spMkLst>
            <pc:docMk/>
            <pc:sldMk cId="1354157425" sldId="257"/>
            <ac:spMk id="21" creationId="{37043BA7-5F2C-478B-AB8B-77AFB520454A}"/>
          </ac:spMkLst>
        </pc:spChg>
        <pc:spChg chg="mod">
          <ac:chgData name="Ahmed Zaher Afifi" userId="0159b192-de8a-41ba-9986-d84962e38cf3" providerId="ADAL" clId="{9EA444E6-E5EE-42A0-9FF4-8DCA134ECBFD}" dt="2021-10-18T19:34:13.418" v="622" actId="207"/>
          <ac:spMkLst>
            <pc:docMk/>
            <pc:sldMk cId="1354157425" sldId="257"/>
            <ac:spMk id="68" creationId="{E3C4DBA3-DECA-40D1-9CC8-6565806E3574}"/>
          </ac:spMkLst>
        </pc:spChg>
        <pc:spChg chg="mod">
          <ac:chgData name="Ahmed Zaher Afifi" userId="0159b192-de8a-41ba-9986-d84962e38cf3" providerId="ADAL" clId="{9EA444E6-E5EE-42A0-9FF4-8DCA134ECBFD}" dt="2021-10-18T19:34:13.418" v="622" actId="207"/>
          <ac:spMkLst>
            <pc:docMk/>
            <pc:sldMk cId="1354157425" sldId="257"/>
            <ac:spMk id="69" creationId="{2D3E3E0A-F1B2-4DC8-A87C-C68C31D1E22A}"/>
          </ac:spMkLst>
        </pc:spChg>
        <pc:spChg chg="mod">
          <ac:chgData name="Ahmed Zaher Afifi" userId="0159b192-de8a-41ba-9986-d84962e38cf3" providerId="ADAL" clId="{9EA444E6-E5EE-42A0-9FF4-8DCA134ECBFD}" dt="2021-10-18T19:39:56.602" v="665" actId="207"/>
          <ac:spMkLst>
            <pc:docMk/>
            <pc:sldMk cId="1354157425" sldId="257"/>
            <ac:spMk id="70" creationId="{E1D333D8-B105-4E5D-B956-6BA4C8D94E1D}"/>
          </ac:spMkLst>
        </pc:spChg>
        <pc:spChg chg="mod">
          <ac:chgData name="Ahmed Zaher Afifi" userId="0159b192-de8a-41ba-9986-d84962e38cf3" providerId="ADAL" clId="{9EA444E6-E5EE-42A0-9FF4-8DCA134ECBFD}" dt="2021-10-18T19:34:13.418" v="622" actId="207"/>
          <ac:spMkLst>
            <pc:docMk/>
            <pc:sldMk cId="1354157425" sldId="257"/>
            <ac:spMk id="71" creationId="{97DAD67F-62FB-41ED-9824-F90E0C9D6570}"/>
          </ac:spMkLst>
        </pc:spChg>
        <pc:spChg chg="mod">
          <ac:chgData name="Ahmed Zaher Afifi" userId="0159b192-de8a-41ba-9986-d84962e38cf3" providerId="ADAL" clId="{9EA444E6-E5EE-42A0-9FF4-8DCA134ECBFD}" dt="2021-10-18T19:34:38.955" v="625" actId="207"/>
          <ac:spMkLst>
            <pc:docMk/>
            <pc:sldMk cId="1354157425" sldId="257"/>
            <ac:spMk id="74" creationId="{EF5FE0C5-BCD9-4C01-84E2-5585AAF4BCD8}"/>
          </ac:spMkLst>
        </pc:spChg>
        <pc:spChg chg="mod">
          <ac:chgData name="Ahmed Zaher Afifi" userId="0159b192-de8a-41ba-9986-d84962e38cf3" providerId="ADAL" clId="{9EA444E6-E5EE-42A0-9FF4-8DCA134ECBFD}" dt="2021-10-18T19:39:53.641" v="664" actId="207"/>
          <ac:spMkLst>
            <pc:docMk/>
            <pc:sldMk cId="1354157425" sldId="257"/>
            <ac:spMk id="76" creationId="{7EC42E0E-2A9E-4751-84EF-96299F72A09C}"/>
          </ac:spMkLst>
        </pc:spChg>
        <pc:spChg chg="mod">
          <ac:chgData name="Ahmed Zaher Afifi" userId="0159b192-de8a-41ba-9986-d84962e38cf3" providerId="ADAL" clId="{9EA444E6-E5EE-42A0-9FF4-8DCA134ECBFD}" dt="2021-10-18T19:34:38.955" v="625" actId="207"/>
          <ac:spMkLst>
            <pc:docMk/>
            <pc:sldMk cId="1354157425" sldId="257"/>
            <ac:spMk id="77" creationId="{FACC149D-27CA-4B43-A1BA-22101AEFAB47}"/>
          </ac:spMkLst>
        </pc:spChg>
        <pc:spChg chg="mod">
          <ac:chgData name="Ahmed Zaher Afifi" userId="0159b192-de8a-41ba-9986-d84962e38cf3" providerId="ADAL" clId="{9EA444E6-E5EE-42A0-9FF4-8DCA134ECBFD}" dt="2021-10-18T19:35:34.065" v="632" actId="207"/>
          <ac:spMkLst>
            <pc:docMk/>
            <pc:sldMk cId="1354157425" sldId="257"/>
            <ac:spMk id="80" creationId="{C4AFB3EC-490B-44ED-AA02-CC67AE7222C2}"/>
          </ac:spMkLst>
        </pc:spChg>
        <pc:spChg chg="mod">
          <ac:chgData name="Ahmed Zaher Afifi" userId="0159b192-de8a-41ba-9986-d84962e38cf3" providerId="ADAL" clId="{9EA444E6-E5EE-42A0-9FF4-8DCA134ECBFD}" dt="2021-10-18T19:35:34.065" v="632" actId="207"/>
          <ac:spMkLst>
            <pc:docMk/>
            <pc:sldMk cId="1354157425" sldId="257"/>
            <ac:spMk id="81" creationId="{C2EAFC8F-7B3C-4C7C-9E2D-0EA0828849C0}"/>
          </ac:spMkLst>
        </pc:spChg>
        <pc:spChg chg="mod">
          <ac:chgData name="Ahmed Zaher Afifi" userId="0159b192-de8a-41ba-9986-d84962e38cf3" providerId="ADAL" clId="{9EA444E6-E5EE-42A0-9FF4-8DCA134ECBFD}" dt="2021-10-18T19:39:48.126" v="663" actId="207"/>
          <ac:spMkLst>
            <pc:docMk/>
            <pc:sldMk cId="1354157425" sldId="257"/>
            <ac:spMk id="82" creationId="{D26EE81B-2602-4E1C-B425-5CB134D37DD1}"/>
          </ac:spMkLst>
        </pc:spChg>
        <pc:spChg chg="mod">
          <ac:chgData name="Ahmed Zaher Afifi" userId="0159b192-de8a-41ba-9986-d84962e38cf3" providerId="ADAL" clId="{9EA444E6-E5EE-42A0-9FF4-8DCA134ECBFD}" dt="2021-10-18T19:35:34.065" v="632" actId="207"/>
          <ac:spMkLst>
            <pc:docMk/>
            <pc:sldMk cId="1354157425" sldId="257"/>
            <ac:spMk id="83" creationId="{4751912A-36AA-49C9-B34C-8CBF27D6EED8}"/>
          </ac:spMkLst>
        </pc:spChg>
        <pc:spChg chg="mod">
          <ac:chgData name="Ahmed Zaher Afifi" userId="0159b192-de8a-41ba-9986-d84962e38cf3" providerId="ADAL" clId="{9EA444E6-E5EE-42A0-9FF4-8DCA134ECBFD}" dt="2021-10-18T19:37:34.122" v="646" actId="207"/>
          <ac:spMkLst>
            <pc:docMk/>
            <pc:sldMk cId="1354157425" sldId="257"/>
            <ac:spMk id="86" creationId="{04279802-324F-437A-B388-4680D09663E4}"/>
          </ac:spMkLst>
        </pc:spChg>
        <pc:spChg chg="mod">
          <ac:chgData name="Ahmed Zaher Afifi" userId="0159b192-de8a-41ba-9986-d84962e38cf3" providerId="ADAL" clId="{9EA444E6-E5EE-42A0-9FF4-8DCA134ECBFD}" dt="2021-10-18T19:37:34.122" v="646" actId="207"/>
          <ac:spMkLst>
            <pc:docMk/>
            <pc:sldMk cId="1354157425" sldId="257"/>
            <ac:spMk id="87" creationId="{27A0944C-F704-477D-AD27-4E02C8AD5D9C}"/>
          </ac:spMkLst>
        </pc:spChg>
        <pc:spChg chg="mod">
          <ac:chgData name="Ahmed Zaher Afifi" userId="0159b192-de8a-41ba-9986-d84962e38cf3" providerId="ADAL" clId="{9EA444E6-E5EE-42A0-9FF4-8DCA134ECBFD}" dt="2021-10-18T19:39:44.484" v="662" actId="113"/>
          <ac:spMkLst>
            <pc:docMk/>
            <pc:sldMk cId="1354157425" sldId="257"/>
            <ac:spMk id="88" creationId="{2F7E0DCA-F1C5-455F-A332-120FC1C000FF}"/>
          </ac:spMkLst>
        </pc:spChg>
        <pc:spChg chg="mod">
          <ac:chgData name="Ahmed Zaher Afifi" userId="0159b192-de8a-41ba-9986-d84962e38cf3" providerId="ADAL" clId="{9EA444E6-E5EE-42A0-9FF4-8DCA134ECBFD}" dt="2021-10-18T19:37:34.122" v="646" actId="207"/>
          <ac:spMkLst>
            <pc:docMk/>
            <pc:sldMk cId="1354157425" sldId="257"/>
            <ac:spMk id="89" creationId="{82883172-C5BF-4ED6-B99D-FD9D296EFB88}"/>
          </ac:spMkLst>
        </pc:spChg>
        <pc:spChg chg="mod">
          <ac:chgData name="Ahmed Zaher Afifi" userId="0159b192-de8a-41ba-9986-d84962e38cf3" providerId="ADAL" clId="{9EA444E6-E5EE-42A0-9FF4-8DCA134ECBFD}" dt="2021-10-18T19:38:26.177" v="649" actId="207"/>
          <ac:spMkLst>
            <pc:docMk/>
            <pc:sldMk cId="1354157425" sldId="257"/>
            <ac:spMk id="92" creationId="{7F26F261-7D26-4767-A297-E5F9AA97805A}"/>
          </ac:spMkLst>
        </pc:spChg>
        <pc:spChg chg="mod">
          <ac:chgData name="Ahmed Zaher Afifi" userId="0159b192-de8a-41ba-9986-d84962e38cf3" providerId="ADAL" clId="{9EA444E6-E5EE-42A0-9FF4-8DCA134ECBFD}" dt="2021-10-18T19:38:34.567" v="650" actId="207"/>
          <ac:spMkLst>
            <pc:docMk/>
            <pc:sldMk cId="1354157425" sldId="257"/>
            <ac:spMk id="93" creationId="{0EB2ADD2-D71E-4EA8-B1BD-2B3CE758421E}"/>
          </ac:spMkLst>
        </pc:spChg>
        <pc:spChg chg="mod">
          <ac:chgData name="Ahmed Zaher Afifi" userId="0159b192-de8a-41ba-9986-d84962e38cf3" providerId="ADAL" clId="{9EA444E6-E5EE-42A0-9FF4-8DCA134ECBFD}" dt="2021-10-18T19:40:09.552" v="668" actId="113"/>
          <ac:spMkLst>
            <pc:docMk/>
            <pc:sldMk cId="1354157425" sldId="257"/>
            <ac:spMk id="94" creationId="{18401118-69CC-4F90-A83E-1870D916B822}"/>
          </ac:spMkLst>
        </pc:spChg>
        <pc:spChg chg="mod">
          <ac:chgData name="Ahmed Zaher Afifi" userId="0159b192-de8a-41ba-9986-d84962e38cf3" providerId="ADAL" clId="{9EA444E6-E5EE-42A0-9FF4-8DCA134ECBFD}" dt="2021-10-18T19:37:49.571" v="647" actId="207"/>
          <ac:spMkLst>
            <pc:docMk/>
            <pc:sldMk cId="1354157425" sldId="257"/>
            <ac:spMk id="95" creationId="{28494025-3911-4789-8295-B7C13F6629A6}"/>
          </ac:spMkLst>
        </pc:spChg>
        <pc:spChg chg="mod">
          <ac:chgData name="Ahmed Zaher Afifi" userId="0159b192-de8a-41ba-9986-d84962e38cf3" providerId="ADAL" clId="{9EA444E6-E5EE-42A0-9FF4-8DCA134ECBFD}" dt="2021-10-18T19:40:34.854" v="670" actId="207"/>
          <ac:spMkLst>
            <pc:docMk/>
            <pc:sldMk cId="1354157425" sldId="257"/>
            <ac:spMk id="97" creationId="{230FE1E1-12B9-4DCB-BA27-B1EC72D97953}"/>
          </ac:spMkLst>
        </pc:spChg>
      </pc:sldChg>
      <pc:sldChg chg="modSp mod">
        <pc:chgData name="Ahmed Zaher Afifi" userId="0159b192-de8a-41ba-9986-d84962e38cf3" providerId="ADAL" clId="{9EA444E6-E5EE-42A0-9FF4-8DCA134ECBFD}" dt="2021-10-18T19:41:32.100" v="677" actId="207"/>
        <pc:sldMkLst>
          <pc:docMk/>
          <pc:sldMk cId="2785452973" sldId="258"/>
        </pc:sldMkLst>
        <pc:spChg chg="mod">
          <ac:chgData name="Ahmed Zaher Afifi" userId="0159b192-de8a-41ba-9986-d84962e38cf3" providerId="ADAL" clId="{9EA444E6-E5EE-42A0-9FF4-8DCA134ECBFD}" dt="2021-10-18T19:40:39.659" v="671" actId="207"/>
          <ac:spMkLst>
            <pc:docMk/>
            <pc:sldMk cId="2785452973" sldId="258"/>
            <ac:spMk id="2" creationId="{D188E147-997D-4D7C-9F41-270CF56569A3}"/>
          </ac:spMkLst>
        </pc:spChg>
        <pc:spChg chg="mod">
          <ac:chgData name="Ahmed Zaher Afifi" userId="0159b192-de8a-41ba-9986-d84962e38cf3" providerId="ADAL" clId="{9EA444E6-E5EE-42A0-9FF4-8DCA134ECBFD}" dt="2021-10-18T19:41:32.100" v="677" actId="207"/>
          <ac:spMkLst>
            <pc:docMk/>
            <pc:sldMk cId="2785452973" sldId="258"/>
            <ac:spMk id="6" creationId="{F984F5DB-C042-4B6C-8337-4BF254BAF23B}"/>
          </ac:spMkLst>
        </pc:spChg>
      </pc:sldChg>
      <pc:sldChg chg="modSp mod">
        <pc:chgData name="Ahmed Zaher Afifi" userId="0159b192-de8a-41ba-9986-d84962e38cf3" providerId="ADAL" clId="{9EA444E6-E5EE-42A0-9FF4-8DCA134ECBFD}" dt="2021-10-18T19:41:40.274" v="678" actId="207"/>
        <pc:sldMkLst>
          <pc:docMk/>
          <pc:sldMk cId="693912704" sldId="259"/>
        </pc:sldMkLst>
        <pc:spChg chg="mod">
          <ac:chgData name="Ahmed Zaher Afifi" userId="0159b192-de8a-41ba-9986-d84962e38cf3" providerId="ADAL" clId="{9EA444E6-E5EE-42A0-9FF4-8DCA134ECBFD}" dt="2021-10-18T19:40:44.001" v="672" actId="207"/>
          <ac:spMkLst>
            <pc:docMk/>
            <pc:sldMk cId="693912704" sldId="259"/>
            <ac:spMk id="2" creationId="{02122EDA-96CC-41EA-AF4E-0FBA7DD0CA27}"/>
          </ac:spMkLst>
        </pc:spChg>
        <pc:spChg chg="mod">
          <ac:chgData name="Ahmed Zaher Afifi" userId="0159b192-de8a-41ba-9986-d84962e38cf3" providerId="ADAL" clId="{9EA444E6-E5EE-42A0-9FF4-8DCA134ECBFD}" dt="2021-10-18T19:41:40.274" v="678" actId="207"/>
          <ac:spMkLst>
            <pc:docMk/>
            <pc:sldMk cId="693912704" sldId="259"/>
            <ac:spMk id="5" creationId="{0A81FB61-506D-4C45-962B-41BAAA0FA4B4}"/>
          </ac:spMkLst>
        </pc:spChg>
      </pc:sldChg>
      <pc:sldChg chg="modSp mod">
        <pc:chgData name="Ahmed Zaher Afifi" userId="0159b192-de8a-41ba-9986-d84962e38cf3" providerId="ADAL" clId="{9EA444E6-E5EE-42A0-9FF4-8DCA134ECBFD}" dt="2021-10-18T19:41:46.728" v="679" actId="207"/>
        <pc:sldMkLst>
          <pc:docMk/>
          <pc:sldMk cId="59129398" sldId="260"/>
        </pc:sldMkLst>
        <pc:spChg chg="mod">
          <ac:chgData name="Ahmed Zaher Afifi" userId="0159b192-de8a-41ba-9986-d84962e38cf3" providerId="ADAL" clId="{9EA444E6-E5EE-42A0-9FF4-8DCA134ECBFD}" dt="2021-10-18T19:40:48.832" v="673" actId="207"/>
          <ac:spMkLst>
            <pc:docMk/>
            <pc:sldMk cId="59129398" sldId="260"/>
            <ac:spMk id="2" creationId="{5F72B278-784C-4355-BF31-3103C4A3463F}"/>
          </ac:spMkLst>
        </pc:spChg>
        <pc:spChg chg="mod">
          <ac:chgData name="Ahmed Zaher Afifi" userId="0159b192-de8a-41ba-9986-d84962e38cf3" providerId="ADAL" clId="{9EA444E6-E5EE-42A0-9FF4-8DCA134ECBFD}" dt="2021-10-18T19:41:46.728" v="679" actId="207"/>
          <ac:spMkLst>
            <pc:docMk/>
            <pc:sldMk cId="59129398" sldId="260"/>
            <ac:spMk id="5" creationId="{2D187CAE-737C-4B74-B1B6-580BA17E2735}"/>
          </ac:spMkLst>
        </pc:spChg>
      </pc:sldChg>
      <pc:sldChg chg="modSp mod">
        <pc:chgData name="Ahmed Zaher Afifi" userId="0159b192-de8a-41ba-9986-d84962e38cf3" providerId="ADAL" clId="{9EA444E6-E5EE-42A0-9FF4-8DCA134ECBFD}" dt="2021-10-18T19:41:52.342" v="680" actId="207"/>
        <pc:sldMkLst>
          <pc:docMk/>
          <pc:sldMk cId="1495333410" sldId="261"/>
        </pc:sldMkLst>
        <pc:spChg chg="mod">
          <ac:chgData name="Ahmed Zaher Afifi" userId="0159b192-de8a-41ba-9986-d84962e38cf3" providerId="ADAL" clId="{9EA444E6-E5EE-42A0-9FF4-8DCA134ECBFD}" dt="2021-10-18T19:40:54.369" v="674" actId="207"/>
          <ac:spMkLst>
            <pc:docMk/>
            <pc:sldMk cId="1495333410" sldId="261"/>
            <ac:spMk id="2" creationId="{B3F115C0-9670-4F33-9A0B-2250FFA15AAA}"/>
          </ac:spMkLst>
        </pc:spChg>
        <pc:spChg chg="mod">
          <ac:chgData name="Ahmed Zaher Afifi" userId="0159b192-de8a-41ba-9986-d84962e38cf3" providerId="ADAL" clId="{9EA444E6-E5EE-42A0-9FF4-8DCA134ECBFD}" dt="2021-10-18T19:41:52.342" v="680" actId="207"/>
          <ac:spMkLst>
            <pc:docMk/>
            <pc:sldMk cId="1495333410" sldId="261"/>
            <ac:spMk id="6" creationId="{246DC847-EB9D-4672-A92B-E18F8E3509C5}"/>
          </ac:spMkLst>
        </pc:spChg>
      </pc:sldChg>
      <pc:sldChg chg="modSp mod">
        <pc:chgData name="Ahmed Zaher Afifi" userId="0159b192-de8a-41ba-9986-d84962e38cf3" providerId="ADAL" clId="{9EA444E6-E5EE-42A0-9FF4-8DCA134ECBFD}" dt="2021-10-18T19:41:58.538" v="681" actId="207"/>
        <pc:sldMkLst>
          <pc:docMk/>
          <pc:sldMk cId="1200813837" sldId="262"/>
        </pc:sldMkLst>
        <pc:spChg chg="mod">
          <ac:chgData name="Ahmed Zaher Afifi" userId="0159b192-de8a-41ba-9986-d84962e38cf3" providerId="ADAL" clId="{9EA444E6-E5EE-42A0-9FF4-8DCA134ECBFD}" dt="2021-10-18T19:41:01.430" v="675" actId="207"/>
          <ac:spMkLst>
            <pc:docMk/>
            <pc:sldMk cId="1200813837" sldId="262"/>
            <ac:spMk id="2" creationId="{91597084-84D5-43CE-A4B4-DC973028116E}"/>
          </ac:spMkLst>
        </pc:spChg>
        <pc:spChg chg="mod">
          <ac:chgData name="Ahmed Zaher Afifi" userId="0159b192-de8a-41ba-9986-d84962e38cf3" providerId="ADAL" clId="{9EA444E6-E5EE-42A0-9FF4-8DCA134ECBFD}" dt="2021-10-18T19:41:58.538" v="681" actId="207"/>
          <ac:spMkLst>
            <pc:docMk/>
            <pc:sldMk cId="1200813837" sldId="262"/>
            <ac:spMk id="6" creationId="{6099CA23-CEF5-4AF2-91E0-F577796815FB}"/>
          </ac:spMkLst>
        </pc:spChg>
      </pc:sldChg>
      <pc:sldMasterChg chg="modSldLayout">
        <pc:chgData name="Ahmed Zaher Afifi" userId="0159b192-de8a-41ba-9986-d84962e38cf3" providerId="ADAL" clId="{9EA444E6-E5EE-42A0-9FF4-8DCA134ECBFD}" dt="2021-10-18T20:13:06.592" v="1561" actId="29295"/>
        <pc:sldMasterMkLst>
          <pc:docMk/>
          <pc:sldMasterMk cId="455499751" sldId="2147483648"/>
        </pc:sldMasterMkLst>
        <pc:sldLayoutChg chg="addSp delSp modSp mod">
          <pc:chgData name="Ahmed Zaher Afifi" userId="0159b192-de8a-41ba-9986-d84962e38cf3" providerId="ADAL" clId="{9EA444E6-E5EE-42A0-9FF4-8DCA134ECBFD}" dt="2021-10-18T20:13:06.592" v="1561" actId="29295"/>
          <pc:sldLayoutMkLst>
            <pc:docMk/>
            <pc:sldMasterMk cId="455499751" sldId="2147483648"/>
            <pc:sldLayoutMk cId="4078223383" sldId="2147483649"/>
          </pc:sldLayoutMkLst>
          <pc:spChg chg="mod">
            <ac:chgData name="Ahmed Zaher Afifi" userId="0159b192-de8a-41ba-9986-d84962e38cf3" providerId="ADAL" clId="{9EA444E6-E5EE-42A0-9FF4-8DCA134ECBFD}" dt="2021-10-18T19:26:45.832" v="414" actId="207"/>
            <ac:spMkLst>
              <pc:docMk/>
              <pc:sldMasterMk cId="455499751" sldId="2147483648"/>
              <pc:sldLayoutMk cId="4078223383" sldId="2147483649"/>
              <ac:spMk id="22" creationId="{C40EFA53-EC51-4BBC-A8FD-7B6FB8B09119}"/>
            </ac:spMkLst>
          </pc:spChg>
          <pc:spChg chg="mod">
            <ac:chgData name="Ahmed Zaher Afifi" userId="0159b192-de8a-41ba-9986-d84962e38cf3" providerId="ADAL" clId="{9EA444E6-E5EE-42A0-9FF4-8DCA134ECBFD}" dt="2021-10-18T19:29:54.265" v="543" actId="207"/>
            <ac:spMkLst>
              <pc:docMk/>
              <pc:sldMasterMk cId="455499751" sldId="2147483648"/>
              <pc:sldLayoutMk cId="4078223383" sldId="2147483649"/>
              <ac:spMk id="49" creationId="{D02E6DF2-C88F-4D64-9914-3109BB211489}"/>
            </ac:spMkLst>
          </pc:spChg>
          <pc:spChg chg="mod">
            <ac:chgData name="Ahmed Zaher Afifi" userId="0159b192-de8a-41ba-9986-d84962e38cf3" providerId="ADAL" clId="{9EA444E6-E5EE-42A0-9FF4-8DCA134ECBFD}" dt="2021-10-18T19:23:51.170" v="297" actId="207"/>
            <ac:spMkLst>
              <pc:docMk/>
              <pc:sldMasterMk cId="455499751" sldId="2147483648"/>
              <pc:sldLayoutMk cId="4078223383" sldId="2147483649"/>
              <ac:spMk id="50" creationId="{0A31699F-A073-4D8B-87FE-47FA53A6903F}"/>
            </ac:spMkLst>
          </pc:spChg>
          <pc:spChg chg="mod">
            <ac:chgData name="Ahmed Zaher Afifi" userId="0159b192-de8a-41ba-9986-d84962e38cf3" providerId="ADAL" clId="{9EA444E6-E5EE-42A0-9FF4-8DCA134ECBFD}" dt="2021-10-18T19:23:36.969" v="295" actId="207"/>
            <ac:spMkLst>
              <pc:docMk/>
              <pc:sldMasterMk cId="455499751" sldId="2147483648"/>
              <pc:sldLayoutMk cId="4078223383" sldId="2147483649"/>
              <ac:spMk id="51" creationId="{0787E8DC-7466-46AA-BC7A-2835C66A0C85}"/>
            </ac:spMkLst>
          </pc:spChg>
          <pc:spChg chg="mod">
            <ac:chgData name="Ahmed Zaher Afifi" userId="0159b192-de8a-41ba-9986-d84962e38cf3" providerId="ADAL" clId="{9EA444E6-E5EE-42A0-9FF4-8DCA134ECBFD}" dt="2021-10-18T19:27:39.036" v="472" actId="207"/>
            <ac:spMkLst>
              <pc:docMk/>
              <pc:sldMasterMk cId="455499751" sldId="2147483648"/>
              <pc:sldLayoutMk cId="4078223383" sldId="2147483649"/>
              <ac:spMk id="54" creationId="{772239DB-E0E6-499D-9C51-69EE421B50B4}"/>
            </ac:spMkLst>
          </pc:spChg>
          <pc:spChg chg="mod">
            <ac:chgData name="Ahmed Zaher Afifi" userId="0159b192-de8a-41ba-9986-d84962e38cf3" providerId="ADAL" clId="{9EA444E6-E5EE-42A0-9FF4-8DCA134ECBFD}" dt="2021-10-18T19:31:55.477" v="603" actId="207"/>
            <ac:spMkLst>
              <pc:docMk/>
              <pc:sldMasterMk cId="455499751" sldId="2147483648"/>
              <pc:sldLayoutMk cId="4078223383" sldId="2147483649"/>
              <ac:spMk id="60" creationId="{D1570958-FC7D-46F3-9AEB-39A483AC30DB}"/>
            </ac:spMkLst>
          </pc:spChg>
          <pc:picChg chg="add del mod">
            <ac:chgData name="Ahmed Zaher Afifi" userId="0159b192-de8a-41ba-9986-d84962e38cf3" providerId="ADAL" clId="{9EA444E6-E5EE-42A0-9FF4-8DCA134ECBFD}" dt="2021-10-18T19:56:49.005" v="945" actId="478"/>
            <ac:picMkLst>
              <pc:docMk/>
              <pc:sldMasterMk cId="455499751" sldId="2147483648"/>
              <pc:sldLayoutMk cId="4078223383" sldId="2147483649"/>
              <ac:picMk id="3" creationId="{4AA24E3D-3B1B-4397-B3AC-87F298CB84B8}"/>
            </ac:picMkLst>
          </pc:picChg>
          <pc:picChg chg="add del mod">
            <ac:chgData name="Ahmed Zaher Afifi" userId="0159b192-de8a-41ba-9986-d84962e38cf3" providerId="ADAL" clId="{9EA444E6-E5EE-42A0-9FF4-8DCA134ECBFD}" dt="2021-10-10T18:41:19.355" v="54" actId="478"/>
            <ac:picMkLst>
              <pc:docMk/>
              <pc:sldMasterMk cId="455499751" sldId="2147483648"/>
              <pc:sldLayoutMk cId="4078223383" sldId="2147483649"/>
              <ac:picMk id="3" creationId="{7AB0A677-114C-429A-A46D-F2E4958FB05E}"/>
            </ac:picMkLst>
          </pc:picChg>
          <pc:picChg chg="add del mod">
            <ac:chgData name="Ahmed Zaher Afifi" userId="0159b192-de8a-41ba-9986-d84962e38cf3" providerId="ADAL" clId="{9EA444E6-E5EE-42A0-9FF4-8DCA134ECBFD}" dt="2021-10-10T18:41:37.393" v="59" actId="478"/>
            <ac:picMkLst>
              <pc:docMk/>
              <pc:sldMasterMk cId="455499751" sldId="2147483648"/>
              <pc:sldLayoutMk cId="4078223383" sldId="2147483649"/>
              <ac:picMk id="4" creationId="{E546FAB7-4C0D-4798-92F8-841E21E0D890}"/>
            </ac:picMkLst>
          </pc:picChg>
          <pc:picChg chg="add del mod">
            <ac:chgData name="Ahmed Zaher Afifi" userId="0159b192-de8a-41ba-9986-d84962e38cf3" providerId="ADAL" clId="{9EA444E6-E5EE-42A0-9FF4-8DCA134ECBFD}" dt="2021-10-18T20:07:07.869" v="1286" actId="478"/>
            <ac:picMkLst>
              <pc:docMk/>
              <pc:sldMasterMk cId="455499751" sldId="2147483648"/>
              <pc:sldLayoutMk cId="4078223383" sldId="2147483649"/>
              <ac:picMk id="5" creationId="{6AE8DF46-24C9-4A3C-97AF-B443DCBDDDA3}"/>
            </ac:picMkLst>
          </pc:picChg>
          <pc:picChg chg="add del mod">
            <ac:chgData name="Ahmed Zaher Afifi" userId="0159b192-de8a-41ba-9986-d84962e38cf3" providerId="ADAL" clId="{9EA444E6-E5EE-42A0-9FF4-8DCA134ECBFD}" dt="2021-10-10T18:42:48.561" v="64" actId="478"/>
            <ac:picMkLst>
              <pc:docMk/>
              <pc:sldMasterMk cId="455499751" sldId="2147483648"/>
              <pc:sldLayoutMk cId="4078223383" sldId="2147483649"/>
              <ac:picMk id="6" creationId="{DF9BA14B-A5E9-4196-AD2E-C52639DB7D94}"/>
            </ac:picMkLst>
          </pc:picChg>
          <pc:picChg chg="add del mod">
            <ac:chgData name="Ahmed Zaher Afifi" userId="0159b192-de8a-41ba-9986-d84962e38cf3" providerId="ADAL" clId="{9EA444E6-E5EE-42A0-9FF4-8DCA134ECBFD}" dt="2021-10-18T20:08:32.309" v="1317" actId="478"/>
            <ac:picMkLst>
              <pc:docMk/>
              <pc:sldMasterMk cId="455499751" sldId="2147483648"/>
              <pc:sldLayoutMk cId="4078223383" sldId="2147483649"/>
              <ac:picMk id="7" creationId="{4F6FF978-8ABF-4DC5-ADF4-29EFBD75D6BE}"/>
            </ac:picMkLst>
          </pc:picChg>
          <pc:picChg chg="add del mod">
            <ac:chgData name="Ahmed Zaher Afifi" userId="0159b192-de8a-41ba-9986-d84962e38cf3" providerId="ADAL" clId="{9EA444E6-E5EE-42A0-9FF4-8DCA134ECBFD}" dt="2021-10-10T18:44:09.026" v="69" actId="478"/>
            <ac:picMkLst>
              <pc:docMk/>
              <pc:sldMasterMk cId="455499751" sldId="2147483648"/>
              <pc:sldLayoutMk cId="4078223383" sldId="2147483649"/>
              <ac:picMk id="8" creationId="{74C68F3B-309A-4ADB-A41C-DB5409C4567A}"/>
            </ac:picMkLst>
          </pc:picChg>
          <pc:picChg chg="add mod ord">
            <ac:chgData name="Ahmed Zaher Afifi" userId="0159b192-de8a-41ba-9986-d84962e38cf3" providerId="ADAL" clId="{9EA444E6-E5EE-42A0-9FF4-8DCA134ECBFD}" dt="2021-10-18T20:13:06.592" v="1561" actId="29295"/>
            <ac:picMkLst>
              <pc:docMk/>
              <pc:sldMasterMk cId="455499751" sldId="2147483648"/>
              <pc:sldLayoutMk cId="4078223383" sldId="2147483649"/>
              <ac:picMk id="9" creationId="{06BC24D4-8065-48C4-A81C-F8921B6E5E71}"/>
            </ac:picMkLst>
          </pc:picChg>
          <pc:picChg chg="add del mod">
            <ac:chgData name="Ahmed Zaher Afifi" userId="0159b192-de8a-41ba-9986-d84962e38cf3" providerId="ADAL" clId="{9EA444E6-E5EE-42A0-9FF4-8DCA134ECBFD}" dt="2021-10-10T18:47:14.312" v="74" actId="478"/>
            <ac:picMkLst>
              <pc:docMk/>
              <pc:sldMasterMk cId="455499751" sldId="2147483648"/>
              <pc:sldLayoutMk cId="4078223383" sldId="2147483649"/>
              <ac:picMk id="10" creationId="{A16672A4-D570-422F-895A-892430AF2567}"/>
            </ac:picMkLst>
          </pc:picChg>
          <pc:picChg chg="add del mod">
            <ac:chgData name="Ahmed Zaher Afifi" userId="0159b192-de8a-41ba-9986-d84962e38cf3" providerId="ADAL" clId="{9EA444E6-E5EE-42A0-9FF4-8DCA134ECBFD}" dt="2021-10-18T19:48:57.845" v="712" actId="478"/>
            <ac:picMkLst>
              <pc:docMk/>
              <pc:sldMasterMk cId="455499751" sldId="2147483648"/>
              <pc:sldLayoutMk cId="4078223383" sldId="2147483649"/>
              <ac:picMk id="12" creationId="{3484E43F-A1F6-4ACB-A2E9-66B42BD5189C}"/>
            </ac:picMkLst>
          </pc:picChg>
          <pc:picChg chg="add del mod">
            <ac:chgData name="Ahmed Zaher Afifi" userId="0159b192-de8a-41ba-9986-d84962e38cf3" providerId="ADAL" clId="{9EA444E6-E5EE-42A0-9FF4-8DCA134ECBFD}" dt="2021-10-18T19:51:31.645" v="905" actId="478"/>
            <ac:picMkLst>
              <pc:docMk/>
              <pc:sldMasterMk cId="455499751" sldId="2147483648"/>
              <pc:sldLayoutMk cId="4078223383" sldId="2147483649"/>
              <ac:picMk id="16" creationId="{3C76716E-C58F-4DD0-8598-8D5804391ED9}"/>
            </ac:picMkLst>
          </pc:picChg>
          <pc:picChg chg="add del mod">
            <ac:chgData name="Ahmed Zaher Afifi" userId="0159b192-de8a-41ba-9986-d84962e38cf3" providerId="ADAL" clId="{9EA444E6-E5EE-42A0-9FF4-8DCA134ECBFD}" dt="2021-10-10T18:34:33.954" v="4" actId="478"/>
            <ac:picMkLst>
              <pc:docMk/>
              <pc:sldMasterMk cId="455499751" sldId="2147483648"/>
              <pc:sldLayoutMk cId="4078223383" sldId="2147483649"/>
              <ac:picMk id="16" creationId="{A403DEAE-188B-4E98-BA1C-1B529D76960E}"/>
            </ac:picMkLst>
          </pc:picChg>
          <pc:picChg chg="add del mod">
            <ac:chgData name="Ahmed Zaher Afifi" userId="0159b192-de8a-41ba-9986-d84962e38cf3" providerId="ADAL" clId="{9EA444E6-E5EE-42A0-9FF4-8DCA134ECBFD}" dt="2021-10-18T20:07:09.126" v="1287" actId="478"/>
            <ac:picMkLst>
              <pc:docMk/>
              <pc:sldMasterMk cId="455499751" sldId="2147483648"/>
              <pc:sldLayoutMk cId="4078223383" sldId="2147483649"/>
              <ac:picMk id="21" creationId="{E5E69C84-E472-46F9-BB8A-9E51EBB1EF66}"/>
            </ac:picMkLst>
          </pc:picChg>
          <pc:picChg chg="del">
            <ac:chgData name="Ahmed Zaher Afifi" userId="0159b192-de8a-41ba-9986-d84962e38cf3" providerId="ADAL" clId="{9EA444E6-E5EE-42A0-9FF4-8DCA134ECBFD}" dt="2021-10-10T18:33:00.500" v="0" actId="478"/>
            <ac:picMkLst>
              <pc:docMk/>
              <pc:sldMasterMk cId="455499751" sldId="2147483648"/>
              <pc:sldLayoutMk cId="4078223383" sldId="2147483649"/>
              <ac:picMk id="52" creationId="{3397EE2A-227F-4851-8FAB-3C88DDD3E6D8}"/>
            </ac:picMkLst>
          </pc:picChg>
          <pc:picChg chg="mod">
            <ac:chgData name="Ahmed Zaher Afifi" userId="0159b192-de8a-41ba-9986-d84962e38cf3" providerId="ADAL" clId="{9EA444E6-E5EE-42A0-9FF4-8DCA134ECBFD}" dt="2021-10-18T19:25:26.375" v="382" actId="207"/>
            <ac:picMkLst>
              <pc:docMk/>
              <pc:sldMasterMk cId="455499751" sldId="2147483648"/>
              <pc:sldLayoutMk cId="4078223383" sldId="2147483649"/>
              <ac:picMk id="56" creationId="{DFC0F5AF-D94E-43BA-A8E5-901F6BB8120A}"/>
            </ac:picMkLst>
          </pc:picChg>
          <pc:picChg chg="mod">
            <ac:chgData name="Ahmed Zaher Afifi" userId="0159b192-de8a-41ba-9986-d84962e38cf3" providerId="ADAL" clId="{9EA444E6-E5EE-42A0-9FF4-8DCA134ECBFD}" dt="2021-10-18T19:24:52.346" v="363" actId="207"/>
            <ac:picMkLst>
              <pc:docMk/>
              <pc:sldMasterMk cId="455499751" sldId="2147483648"/>
              <pc:sldLayoutMk cId="4078223383" sldId="2147483649"/>
              <ac:picMk id="57" creationId="{F0C58716-FFC2-46D7-83D1-4B6249433971}"/>
            </ac:picMkLst>
          </pc:picChg>
          <pc:picChg chg="mod">
            <ac:chgData name="Ahmed Zaher Afifi" userId="0159b192-de8a-41ba-9986-d84962e38cf3" providerId="ADAL" clId="{9EA444E6-E5EE-42A0-9FF4-8DCA134ECBFD}" dt="2021-10-18T19:26:04.074" v="408" actId="207"/>
            <ac:picMkLst>
              <pc:docMk/>
              <pc:sldMasterMk cId="455499751" sldId="2147483648"/>
              <pc:sldLayoutMk cId="4078223383" sldId="2147483649"/>
              <ac:picMk id="58" creationId="{2C1779FF-25EE-4E35-B670-23BABCEB3086}"/>
            </ac:picMkLst>
          </pc:picChg>
          <pc:picChg chg="mod">
            <ac:chgData name="Ahmed Zaher Afifi" userId="0159b192-de8a-41ba-9986-d84962e38cf3" providerId="ADAL" clId="{9EA444E6-E5EE-42A0-9FF4-8DCA134ECBFD}" dt="2021-10-18T19:26:00.390" v="406" actId="207"/>
            <ac:picMkLst>
              <pc:docMk/>
              <pc:sldMasterMk cId="455499751" sldId="2147483648"/>
              <pc:sldLayoutMk cId="4078223383" sldId="2147483649"/>
              <ac:picMk id="59" creationId="{3381EBA4-ABF3-4015-8EF6-7CEF2CE0F481}"/>
            </ac:picMkLst>
          </pc:picChg>
          <pc:picChg chg="mod">
            <ac:chgData name="Ahmed Zaher Afifi" userId="0159b192-de8a-41ba-9986-d84962e38cf3" providerId="ADAL" clId="{9EA444E6-E5EE-42A0-9FF4-8DCA134ECBFD}" dt="2021-10-18T19:27:26.054" v="471" actId="207"/>
            <ac:picMkLst>
              <pc:docMk/>
              <pc:sldMasterMk cId="455499751" sldId="2147483648"/>
              <pc:sldLayoutMk cId="4078223383" sldId="2147483649"/>
              <ac:picMk id="63" creationId="{0DAEA189-4740-48E6-ACF8-554970DECD5F}"/>
            </ac:picMkLst>
          </pc:picChg>
        </pc:sldLayoutChg>
        <pc:sldLayoutChg chg="addSp delSp modSp mod">
          <pc:chgData name="Ahmed Zaher Afifi" userId="0159b192-de8a-41ba-9986-d84962e38cf3" providerId="ADAL" clId="{9EA444E6-E5EE-42A0-9FF4-8DCA134ECBFD}" dt="2021-10-18T20:05:11.262" v="1282" actId="688"/>
          <pc:sldLayoutMkLst>
            <pc:docMk/>
            <pc:sldMasterMk cId="455499751" sldId="2147483648"/>
            <pc:sldLayoutMk cId="952940130" sldId="2147483650"/>
          </pc:sldLayoutMkLst>
          <pc:spChg chg="mod">
            <ac:chgData name="Ahmed Zaher Afifi" userId="0159b192-de8a-41ba-9986-d84962e38cf3" providerId="ADAL" clId="{9EA444E6-E5EE-42A0-9FF4-8DCA134ECBFD}" dt="2021-10-18T19:20:14.698" v="280" actId="207"/>
            <ac:spMkLst>
              <pc:docMk/>
              <pc:sldMasterMk cId="455499751" sldId="2147483648"/>
              <pc:sldLayoutMk cId="952940130" sldId="2147483650"/>
              <ac:spMk id="2" creationId="{7C7BA7B9-EB45-437E-B14C-228AAC70C949}"/>
            </ac:spMkLst>
          </pc:spChg>
          <pc:spChg chg="mod">
            <ac:chgData name="Ahmed Zaher Afifi" userId="0159b192-de8a-41ba-9986-d84962e38cf3" providerId="ADAL" clId="{9EA444E6-E5EE-42A0-9FF4-8DCA134ECBFD}" dt="2021-10-18T19:21:30.327" v="285" actId="207"/>
            <ac:spMkLst>
              <pc:docMk/>
              <pc:sldMasterMk cId="455499751" sldId="2147483648"/>
              <pc:sldLayoutMk cId="952940130" sldId="2147483650"/>
              <ac:spMk id="3" creationId="{DE4B6DBD-166A-4608-8B15-793D25F30F0B}"/>
            </ac:spMkLst>
          </pc:spChg>
          <pc:spChg chg="mod">
            <ac:chgData name="Ahmed Zaher Afifi" userId="0159b192-de8a-41ba-9986-d84962e38cf3" providerId="ADAL" clId="{9EA444E6-E5EE-42A0-9FF4-8DCA134ECBFD}" dt="2021-10-18T19:22:42.100" v="291" actId="207"/>
            <ac:spMkLst>
              <pc:docMk/>
              <pc:sldMasterMk cId="455499751" sldId="2147483648"/>
              <pc:sldLayoutMk cId="952940130" sldId="2147483650"/>
              <ac:spMk id="4" creationId="{7D8BE7CE-BE7E-4A66-90BB-F0ACA7C36265}"/>
            </ac:spMkLst>
          </pc:spChg>
          <pc:spChg chg="mod">
            <ac:chgData name="Ahmed Zaher Afifi" userId="0159b192-de8a-41ba-9986-d84962e38cf3" providerId="ADAL" clId="{9EA444E6-E5EE-42A0-9FF4-8DCA134ECBFD}" dt="2021-10-18T19:19:25.143" v="276" actId="207"/>
            <ac:spMkLst>
              <pc:docMk/>
              <pc:sldMasterMk cId="455499751" sldId="2147483648"/>
              <pc:sldLayoutMk cId="952940130" sldId="2147483650"/>
              <ac:spMk id="5" creationId="{CFB73B70-7511-4FD3-9DED-A9ABAD90E61F}"/>
            </ac:spMkLst>
          </pc:spChg>
          <pc:spChg chg="mod ord">
            <ac:chgData name="Ahmed Zaher Afifi" userId="0159b192-de8a-41ba-9986-d84962e38cf3" providerId="ADAL" clId="{9EA444E6-E5EE-42A0-9FF4-8DCA134ECBFD}" dt="2021-10-18T20:04:33.398" v="1275" actId="14100"/>
            <ac:spMkLst>
              <pc:docMk/>
              <pc:sldMasterMk cId="455499751" sldId="2147483648"/>
              <pc:sldLayoutMk cId="952940130" sldId="2147483650"/>
              <ac:spMk id="6" creationId="{FCA25337-25C7-493E-904C-7E210F85D115}"/>
            </ac:spMkLst>
          </pc:spChg>
          <pc:spChg chg="mod">
            <ac:chgData name="Ahmed Zaher Afifi" userId="0159b192-de8a-41ba-9986-d84962e38cf3" providerId="ADAL" clId="{9EA444E6-E5EE-42A0-9FF4-8DCA134ECBFD}" dt="2021-10-18T19:19:59.199" v="278" actId="207"/>
            <ac:spMkLst>
              <pc:docMk/>
              <pc:sldMasterMk cId="455499751" sldId="2147483648"/>
              <pc:sldLayoutMk cId="952940130" sldId="2147483650"/>
              <ac:spMk id="7" creationId="{AD5268A7-5ED8-4D50-BB8F-AF178021BEBB}"/>
            </ac:spMkLst>
          </pc:spChg>
          <pc:spChg chg="mod">
            <ac:chgData name="Ahmed Zaher Afifi" userId="0159b192-de8a-41ba-9986-d84962e38cf3" providerId="ADAL" clId="{9EA444E6-E5EE-42A0-9FF4-8DCA134ECBFD}" dt="2021-10-18T19:20:40.492" v="281" actId="207"/>
            <ac:spMkLst>
              <pc:docMk/>
              <pc:sldMasterMk cId="455499751" sldId="2147483648"/>
              <pc:sldLayoutMk cId="952940130" sldId="2147483650"/>
              <ac:spMk id="9" creationId="{1A2F43C4-4187-45BA-8138-44765540815E}"/>
            </ac:spMkLst>
          </pc:spChg>
          <pc:spChg chg="mod">
            <ac:chgData name="Ahmed Zaher Afifi" userId="0159b192-de8a-41ba-9986-d84962e38cf3" providerId="ADAL" clId="{9EA444E6-E5EE-42A0-9FF4-8DCA134ECBFD}" dt="2021-10-18T19:21:02.112" v="283" actId="207"/>
            <ac:spMkLst>
              <pc:docMk/>
              <pc:sldMasterMk cId="455499751" sldId="2147483648"/>
              <pc:sldLayoutMk cId="952940130" sldId="2147483650"/>
              <ac:spMk id="12" creationId="{8E591E23-A6EC-4E13-833B-3DA792673C5F}"/>
            </ac:spMkLst>
          </pc:spChg>
          <pc:spChg chg="mod">
            <ac:chgData name="Ahmed Zaher Afifi" userId="0159b192-de8a-41ba-9986-d84962e38cf3" providerId="ADAL" clId="{9EA444E6-E5EE-42A0-9FF4-8DCA134ECBFD}" dt="2021-10-18T19:21:13.263" v="284" actId="207"/>
            <ac:spMkLst>
              <pc:docMk/>
              <pc:sldMasterMk cId="455499751" sldId="2147483648"/>
              <pc:sldLayoutMk cId="952940130" sldId="2147483650"/>
              <ac:spMk id="13" creationId="{AB502E8F-EC44-495E-B5CC-B8F5627C7456}"/>
            </ac:spMkLst>
          </pc:spChg>
          <pc:spChg chg="mod">
            <ac:chgData name="Ahmed Zaher Afifi" userId="0159b192-de8a-41ba-9986-d84962e38cf3" providerId="ADAL" clId="{9EA444E6-E5EE-42A0-9FF4-8DCA134ECBFD}" dt="2021-10-18T19:21:56.815" v="287" actId="207"/>
            <ac:spMkLst>
              <pc:docMk/>
              <pc:sldMasterMk cId="455499751" sldId="2147483648"/>
              <pc:sldLayoutMk cId="952940130" sldId="2147483650"/>
              <ac:spMk id="14" creationId="{EE84D47C-4F29-4F34-B59C-52E9AB844EC0}"/>
            </ac:spMkLst>
          </pc:spChg>
          <pc:picChg chg="del">
            <ac:chgData name="Ahmed Zaher Afifi" userId="0159b192-de8a-41ba-9986-d84962e38cf3" providerId="ADAL" clId="{9EA444E6-E5EE-42A0-9FF4-8DCA134ECBFD}" dt="2021-10-10T18:38:49.138" v="10" actId="478"/>
            <ac:picMkLst>
              <pc:docMk/>
              <pc:sldMasterMk cId="455499751" sldId="2147483648"/>
              <pc:sldLayoutMk cId="952940130" sldId="2147483650"/>
              <ac:picMk id="8" creationId="{0244FAB1-19B0-4207-A925-6CC9FCD56146}"/>
            </ac:picMkLst>
          </pc:picChg>
          <pc:picChg chg="add del mod modCrop">
            <ac:chgData name="Ahmed Zaher Afifi" userId="0159b192-de8a-41ba-9986-d84962e38cf3" providerId="ADAL" clId="{9EA444E6-E5EE-42A0-9FF4-8DCA134ECBFD}" dt="2021-10-18T20:00:40.030" v="1187" actId="478"/>
            <ac:picMkLst>
              <pc:docMk/>
              <pc:sldMasterMk cId="455499751" sldId="2147483648"/>
              <pc:sldLayoutMk cId="952940130" sldId="2147483650"/>
              <ac:picMk id="10" creationId="{3FE56B68-DF6F-4BEE-9075-8DD3503A5A4F}"/>
            </ac:picMkLst>
          </pc:picChg>
          <pc:picChg chg="add del mod">
            <ac:chgData name="Ahmed Zaher Afifi" userId="0159b192-de8a-41ba-9986-d84962e38cf3" providerId="ADAL" clId="{9EA444E6-E5EE-42A0-9FF4-8DCA134ECBFD}" dt="2021-10-10T18:39:49.588" v="53" actId="931"/>
            <ac:picMkLst>
              <pc:docMk/>
              <pc:sldMasterMk cId="455499751" sldId="2147483648"/>
              <pc:sldLayoutMk cId="952940130" sldId="2147483650"/>
              <ac:picMk id="15" creationId="{3C935A97-E0E5-46B7-A47E-325A69BD095D}"/>
            </ac:picMkLst>
          </pc:picChg>
          <pc:picChg chg="add del mod">
            <ac:chgData name="Ahmed Zaher Afifi" userId="0159b192-de8a-41ba-9986-d84962e38cf3" providerId="ADAL" clId="{9EA444E6-E5EE-42A0-9FF4-8DCA134ECBFD}" dt="2021-10-18T20:04:42.728" v="1276" actId="478"/>
            <ac:picMkLst>
              <pc:docMk/>
              <pc:sldMasterMk cId="455499751" sldId="2147483648"/>
              <pc:sldLayoutMk cId="952940130" sldId="2147483650"/>
              <ac:picMk id="15" creationId="{50B93567-EF8A-4806-B237-4918D843C5A4}"/>
            </ac:picMkLst>
          </pc:picChg>
          <pc:picChg chg="add del mod">
            <ac:chgData name="Ahmed Zaher Afifi" userId="0159b192-de8a-41ba-9986-d84962e38cf3" providerId="ADAL" clId="{9EA444E6-E5EE-42A0-9FF4-8DCA134ECBFD}" dt="2021-10-18T20:01:43.605" v="1206" actId="478"/>
            <ac:picMkLst>
              <pc:docMk/>
              <pc:sldMasterMk cId="455499751" sldId="2147483648"/>
              <pc:sldLayoutMk cId="952940130" sldId="2147483650"/>
              <ac:picMk id="16" creationId="{7BCC2274-C09D-4FBB-8BA4-0F7A460A2ED5}"/>
            </ac:picMkLst>
          </pc:picChg>
          <pc:picChg chg="add mod modCrop">
            <ac:chgData name="Ahmed Zaher Afifi" userId="0159b192-de8a-41ba-9986-d84962e38cf3" providerId="ADAL" clId="{9EA444E6-E5EE-42A0-9FF4-8DCA134ECBFD}" dt="2021-10-18T20:05:11.262" v="1282" actId="688"/>
            <ac:picMkLst>
              <pc:docMk/>
              <pc:sldMasterMk cId="455499751" sldId="2147483648"/>
              <pc:sldLayoutMk cId="952940130" sldId="2147483650"/>
              <ac:picMk id="18" creationId="{A3311D56-B326-4CAB-9C0E-668B48E19EC5}"/>
            </ac:picMkLst>
          </pc:picChg>
        </pc:sldLayoutChg>
      </pc:sldMasterChg>
    </pc:docChg>
  </pc:docChgLst>
  <pc:docChgLst>
    <pc:chgData name="Ahmed Afifi" userId="25cab7d75d036983" providerId="LiveId" clId="{1EF10B13-5541-4753-8D19-D39CCEB31E18}"/>
    <pc:docChg chg="undo redo custSel addSld delSld modSld modMainMaster">
      <pc:chgData name="Ahmed Afifi" userId="25cab7d75d036983" providerId="LiveId" clId="{1EF10B13-5541-4753-8D19-D39CCEB31E18}" dt="2019-04-09T06:27:06.970" v="484" actId="1035"/>
      <pc:docMkLst>
        <pc:docMk/>
      </pc:docMkLst>
      <pc:sldChg chg="modSp">
        <pc:chgData name="Ahmed Afifi" userId="25cab7d75d036983" providerId="LiveId" clId="{1EF10B13-5541-4753-8D19-D39CCEB31E18}" dt="2019-04-09T06:26:51.343" v="464" actId="1076"/>
        <pc:sldMkLst>
          <pc:docMk/>
          <pc:sldMk cId="337665837" sldId="256"/>
        </pc:sldMkLst>
        <pc:spChg chg="mod">
          <ac:chgData name="Ahmed Afifi" userId="25cab7d75d036983" providerId="LiveId" clId="{1EF10B13-5541-4753-8D19-D39CCEB31E18}" dt="2019-04-09T06:26:51.343" v="464" actId="1076"/>
          <ac:spMkLst>
            <pc:docMk/>
            <pc:sldMk cId="337665837" sldId="256"/>
            <ac:spMk id="4" creationId="{6B41D7A3-AF90-4D71-BA1D-258CDF2C215C}"/>
          </ac:spMkLst>
        </pc:spChg>
      </pc:sldChg>
      <pc:sldChg chg="addSp delSp modSp">
        <pc:chgData name="Ahmed Afifi" userId="25cab7d75d036983" providerId="LiveId" clId="{1EF10B13-5541-4753-8D19-D39CCEB31E18}" dt="2019-04-09T06:27:06.970" v="484" actId="1035"/>
        <pc:sldMkLst>
          <pc:docMk/>
          <pc:sldMk cId="1354157425" sldId="257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1354157425" sldId="257"/>
            <ac:spMk id="2" creationId="{0CFA0EA8-2036-4303-AD16-102190771C56}"/>
          </ac:spMkLst>
        </pc:spChg>
        <pc:spChg chg="add del">
          <ac:chgData name="Ahmed Afifi" userId="25cab7d75d036983" providerId="LiveId" clId="{1EF10B13-5541-4753-8D19-D39CCEB31E18}" dt="2019-04-09T05:56:03.357" v="301" actId="478"/>
          <ac:spMkLst>
            <pc:docMk/>
            <pc:sldMk cId="1354157425" sldId="257"/>
            <ac:spMk id="3" creationId="{A42578BE-7CAE-4F9D-9160-91003886EE8D}"/>
          </ac:spMkLst>
        </pc:s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29" creationId="{AB331855-D674-4EFF-BA13-0EA54D913EF4}"/>
          </ac:grpSpMkLst>
        </pc:gr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67" creationId="{B7F8D629-79EE-46AC-A0FB-2BCE0AA58850}"/>
          </ac:grpSpMkLst>
        </pc:gr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73" creationId="{4626EBD4-3403-48B9-A9CD-F8BAF7331C08}"/>
          </ac:grpSpMkLst>
        </pc:gr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79" creationId="{99AE03F8-0F73-4AF7-A8D8-2621FAA0E42C}"/>
          </ac:grpSpMkLst>
        </pc:gr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85" creationId="{F56F511D-5EDF-4CCF-89C5-8E854B07429F}"/>
          </ac:grpSpMkLst>
        </pc:grpChg>
        <pc:grpChg chg="mod">
          <ac:chgData name="Ahmed Afifi" userId="25cab7d75d036983" providerId="LiveId" clId="{1EF10B13-5541-4753-8D19-D39CCEB31E18}" dt="2019-04-09T06:27:06.970" v="484" actId="1035"/>
          <ac:grpSpMkLst>
            <pc:docMk/>
            <pc:sldMk cId="1354157425" sldId="257"/>
            <ac:grpSpMk id="91" creationId="{9F61C909-7CA1-46DF-B638-197E092FB838}"/>
          </ac:grpSpMkLst>
        </pc:grpChg>
      </pc:sldChg>
      <pc:sldChg chg="delSp">
        <pc:chgData name="Ahmed Afifi" userId="25cab7d75d036983" providerId="LiveId" clId="{1EF10B13-5541-4753-8D19-D39CCEB31E18}" dt="2019-04-09T05:51:32.739" v="294"/>
        <pc:sldMkLst>
          <pc:docMk/>
          <pc:sldMk cId="2785452973" sldId="258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2785452973" sldId="258"/>
            <ac:spMk id="3" creationId="{C497CF7E-044C-4095-8A78-D59D1ABD2317}"/>
          </ac:spMkLst>
        </pc:spChg>
      </pc:sldChg>
      <pc:sldChg chg="delSp">
        <pc:chgData name="Ahmed Afifi" userId="25cab7d75d036983" providerId="LiveId" clId="{1EF10B13-5541-4753-8D19-D39CCEB31E18}" dt="2019-04-09T05:51:32.739" v="294"/>
        <pc:sldMkLst>
          <pc:docMk/>
          <pc:sldMk cId="693912704" sldId="259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693912704" sldId="259"/>
            <ac:spMk id="3" creationId="{BFB69124-8754-4EF2-B9C8-98811BBEA1C3}"/>
          </ac:spMkLst>
        </pc:spChg>
      </pc:sldChg>
      <pc:sldChg chg="delSp">
        <pc:chgData name="Ahmed Afifi" userId="25cab7d75d036983" providerId="LiveId" clId="{1EF10B13-5541-4753-8D19-D39CCEB31E18}" dt="2019-04-09T05:51:32.739" v="294"/>
        <pc:sldMkLst>
          <pc:docMk/>
          <pc:sldMk cId="59129398" sldId="260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59129398" sldId="260"/>
            <ac:spMk id="3" creationId="{59FD4A08-90D5-4BDD-B1BF-A95421A9FDDD}"/>
          </ac:spMkLst>
        </pc:spChg>
      </pc:sldChg>
      <pc:sldChg chg="delSp">
        <pc:chgData name="Ahmed Afifi" userId="25cab7d75d036983" providerId="LiveId" clId="{1EF10B13-5541-4753-8D19-D39CCEB31E18}" dt="2019-04-09T05:51:32.739" v="294"/>
        <pc:sldMkLst>
          <pc:docMk/>
          <pc:sldMk cId="1495333410" sldId="261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1495333410" sldId="261"/>
            <ac:spMk id="3" creationId="{EED2A60A-E8E7-4341-9B3E-387D859380E5}"/>
          </ac:spMkLst>
        </pc:spChg>
      </pc:sldChg>
      <pc:sldChg chg="delSp">
        <pc:chgData name="Ahmed Afifi" userId="25cab7d75d036983" providerId="LiveId" clId="{1EF10B13-5541-4753-8D19-D39CCEB31E18}" dt="2019-04-09T05:51:32.739" v="294"/>
        <pc:sldMkLst>
          <pc:docMk/>
          <pc:sldMk cId="1200813837" sldId="262"/>
        </pc:sldMkLst>
        <pc:spChg chg="del">
          <ac:chgData name="Ahmed Afifi" userId="25cab7d75d036983" providerId="LiveId" clId="{1EF10B13-5541-4753-8D19-D39CCEB31E18}" dt="2019-04-09T05:51:32.739" v="294"/>
          <ac:spMkLst>
            <pc:docMk/>
            <pc:sldMk cId="1200813837" sldId="262"/>
            <ac:spMk id="4" creationId="{20FA31B3-E29C-4E03-8410-D55148D4630E}"/>
          </ac:spMkLst>
        </pc:spChg>
      </pc:sldChg>
      <pc:sldChg chg="add del">
        <pc:chgData name="Ahmed Afifi" userId="25cab7d75d036983" providerId="LiveId" clId="{1EF10B13-5541-4753-8D19-D39CCEB31E18}" dt="2019-04-09T06:16:17.266" v="419" actId="2696"/>
        <pc:sldMkLst>
          <pc:docMk/>
          <pc:sldMk cId="1310954251" sldId="263"/>
        </pc:sldMkLst>
      </pc:sldChg>
      <pc:sldChg chg="add del">
        <pc:chgData name="Ahmed Afifi" userId="25cab7d75d036983" providerId="LiveId" clId="{1EF10B13-5541-4753-8D19-D39CCEB31E18}" dt="2019-04-09T05:53:10.924" v="299"/>
        <pc:sldMkLst>
          <pc:docMk/>
          <pc:sldMk cId="1548613112" sldId="263"/>
        </pc:sldMkLst>
      </pc:sldChg>
      <pc:sldChg chg="add del">
        <pc:chgData name="Ahmed Afifi" userId="25cab7d75d036983" providerId="LiveId" clId="{1EF10B13-5541-4753-8D19-D39CCEB31E18}" dt="2019-04-09T06:16:16.634" v="418" actId="2696"/>
        <pc:sldMkLst>
          <pc:docMk/>
          <pc:sldMk cId="4111162820" sldId="264"/>
        </pc:sldMkLst>
      </pc:sldChg>
      <pc:sldChg chg="add del">
        <pc:chgData name="Ahmed Afifi" userId="25cab7d75d036983" providerId="LiveId" clId="{1EF10B13-5541-4753-8D19-D39CCEB31E18}" dt="2019-04-09T06:16:16.057" v="417" actId="2696"/>
        <pc:sldMkLst>
          <pc:docMk/>
          <pc:sldMk cId="1528591488" sldId="265"/>
        </pc:sldMkLst>
      </pc:sldChg>
      <pc:sldChg chg="add del">
        <pc:chgData name="Ahmed Afifi" userId="25cab7d75d036983" providerId="LiveId" clId="{1EF10B13-5541-4753-8D19-D39CCEB31E18}" dt="2019-04-09T06:16:15.874" v="416" actId="2696"/>
        <pc:sldMkLst>
          <pc:docMk/>
          <pc:sldMk cId="3653499097" sldId="266"/>
        </pc:sldMkLst>
      </pc:sldChg>
      <pc:sldChg chg="add del">
        <pc:chgData name="Ahmed Afifi" userId="25cab7d75d036983" providerId="LiveId" clId="{1EF10B13-5541-4753-8D19-D39CCEB31E18}" dt="2019-04-09T06:16:15.243" v="415" actId="2696"/>
        <pc:sldMkLst>
          <pc:docMk/>
          <pc:sldMk cId="1208644969" sldId="267"/>
        </pc:sldMkLst>
      </pc:sldChg>
      <pc:sldChg chg="add del">
        <pc:chgData name="Ahmed Afifi" userId="25cab7d75d036983" providerId="LiveId" clId="{1EF10B13-5541-4753-8D19-D39CCEB31E18}" dt="2019-04-09T06:16:15.108" v="414" actId="2696"/>
        <pc:sldMkLst>
          <pc:docMk/>
          <pc:sldMk cId="203492116" sldId="268"/>
        </pc:sldMkLst>
      </pc:sldChg>
      <pc:sldChg chg="add del">
        <pc:chgData name="Ahmed Afifi" userId="25cab7d75d036983" providerId="LiveId" clId="{1EF10B13-5541-4753-8D19-D39CCEB31E18}" dt="2019-04-09T06:16:14.979" v="413" actId="2696"/>
        <pc:sldMkLst>
          <pc:docMk/>
          <pc:sldMk cId="2791779360" sldId="269"/>
        </pc:sldMkLst>
      </pc:sldChg>
      <pc:sldChg chg="add del">
        <pc:chgData name="Ahmed Afifi" userId="25cab7d75d036983" providerId="LiveId" clId="{1EF10B13-5541-4753-8D19-D39CCEB31E18}" dt="2019-04-09T06:16:14.842" v="412" actId="2696"/>
        <pc:sldMkLst>
          <pc:docMk/>
          <pc:sldMk cId="1953260547" sldId="270"/>
        </pc:sldMkLst>
      </pc:sldChg>
      <pc:sldChg chg="add del">
        <pc:chgData name="Ahmed Afifi" userId="25cab7d75d036983" providerId="LiveId" clId="{1EF10B13-5541-4753-8D19-D39CCEB31E18}" dt="2019-04-09T06:16:14.730" v="411" actId="2696"/>
        <pc:sldMkLst>
          <pc:docMk/>
          <pc:sldMk cId="3823577100" sldId="271"/>
        </pc:sldMkLst>
      </pc:sldChg>
      <pc:sldChg chg="add del">
        <pc:chgData name="Ahmed Afifi" userId="25cab7d75d036983" providerId="LiveId" clId="{1EF10B13-5541-4753-8D19-D39CCEB31E18}" dt="2019-04-09T06:16:14.594" v="410" actId="2696"/>
        <pc:sldMkLst>
          <pc:docMk/>
          <pc:sldMk cId="1071588573" sldId="272"/>
        </pc:sldMkLst>
      </pc:sldChg>
      <pc:sldChg chg="add del">
        <pc:chgData name="Ahmed Afifi" userId="25cab7d75d036983" providerId="LiveId" clId="{1EF10B13-5541-4753-8D19-D39CCEB31E18}" dt="2019-04-09T06:16:14.426" v="409" actId="2696"/>
        <pc:sldMkLst>
          <pc:docMk/>
          <pc:sldMk cId="4062556078" sldId="273"/>
        </pc:sldMkLst>
      </pc:sldChg>
      <pc:sldChg chg="add del">
        <pc:chgData name="Ahmed Afifi" userId="25cab7d75d036983" providerId="LiveId" clId="{1EF10B13-5541-4753-8D19-D39CCEB31E18}" dt="2019-04-09T06:16:14.298" v="408" actId="2696"/>
        <pc:sldMkLst>
          <pc:docMk/>
          <pc:sldMk cId="53191023" sldId="274"/>
        </pc:sldMkLst>
      </pc:sldChg>
      <pc:sldChg chg="add del">
        <pc:chgData name="Ahmed Afifi" userId="25cab7d75d036983" providerId="LiveId" clId="{1EF10B13-5541-4753-8D19-D39CCEB31E18}" dt="2019-04-09T06:16:14.155" v="407" actId="2696"/>
        <pc:sldMkLst>
          <pc:docMk/>
          <pc:sldMk cId="3468886825" sldId="275"/>
        </pc:sldMkLst>
      </pc:sldChg>
      <pc:sldChg chg="add del">
        <pc:chgData name="Ahmed Afifi" userId="25cab7d75d036983" providerId="LiveId" clId="{1EF10B13-5541-4753-8D19-D39CCEB31E18}" dt="2019-04-09T06:16:14.029" v="406" actId="2696"/>
        <pc:sldMkLst>
          <pc:docMk/>
          <pc:sldMk cId="2382689303" sldId="276"/>
        </pc:sldMkLst>
      </pc:sldChg>
      <pc:sldChg chg="add del">
        <pc:chgData name="Ahmed Afifi" userId="25cab7d75d036983" providerId="LiveId" clId="{1EF10B13-5541-4753-8D19-D39CCEB31E18}" dt="2019-04-09T06:16:13.894" v="405" actId="2696"/>
        <pc:sldMkLst>
          <pc:docMk/>
          <pc:sldMk cId="916087954" sldId="277"/>
        </pc:sldMkLst>
      </pc:sldChg>
      <pc:sldChg chg="add del">
        <pc:chgData name="Ahmed Afifi" userId="25cab7d75d036983" providerId="LiveId" clId="{1EF10B13-5541-4753-8D19-D39CCEB31E18}" dt="2019-04-09T06:16:13.742" v="404" actId="2696"/>
        <pc:sldMkLst>
          <pc:docMk/>
          <pc:sldMk cId="5579069" sldId="278"/>
        </pc:sldMkLst>
      </pc:sldChg>
      <pc:sldChg chg="add del">
        <pc:chgData name="Ahmed Afifi" userId="25cab7d75d036983" providerId="LiveId" clId="{1EF10B13-5541-4753-8D19-D39CCEB31E18}" dt="2019-04-09T06:16:13.579" v="403" actId="2696"/>
        <pc:sldMkLst>
          <pc:docMk/>
          <pc:sldMk cId="2979084763" sldId="279"/>
        </pc:sldMkLst>
      </pc:sldChg>
      <pc:sldChg chg="add del">
        <pc:chgData name="Ahmed Afifi" userId="25cab7d75d036983" providerId="LiveId" clId="{1EF10B13-5541-4753-8D19-D39CCEB31E18}" dt="2019-04-09T06:16:13.428" v="402" actId="2696"/>
        <pc:sldMkLst>
          <pc:docMk/>
          <pc:sldMk cId="1574963020" sldId="280"/>
        </pc:sldMkLst>
      </pc:sldChg>
      <pc:sldChg chg="add del">
        <pc:chgData name="Ahmed Afifi" userId="25cab7d75d036983" providerId="LiveId" clId="{1EF10B13-5541-4753-8D19-D39CCEB31E18}" dt="2019-04-09T06:16:13.281" v="401" actId="2696"/>
        <pc:sldMkLst>
          <pc:docMk/>
          <pc:sldMk cId="3681241557" sldId="281"/>
        </pc:sldMkLst>
      </pc:sldChg>
      <pc:sldChg chg="add del">
        <pc:chgData name="Ahmed Afifi" userId="25cab7d75d036983" providerId="LiveId" clId="{1EF10B13-5541-4753-8D19-D39CCEB31E18}" dt="2019-04-09T06:16:13.109" v="400" actId="2696"/>
        <pc:sldMkLst>
          <pc:docMk/>
          <pc:sldMk cId="1249278298" sldId="282"/>
        </pc:sldMkLst>
      </pc:sldChg>
      <pc:sldChg chg="add del">
        <pc:chgData name="Ahmed Afifi" userId="25cab7d75d036983" providerId="LiveId" clId="{1EF10B13-5541-4753-8D19-D39CCEB31E18}" dt="2019-04-09T06:16:12.917" v="399" actId="2696"/>
        <pc:sldMkLst>
          <pc:docMk/>
          <pc:sldMk cId="2189824170" sldId="283"/>
        </pc:sldMkLst>
      </pc:sldChg>
      <pc:sldChg chg="add del">
        <pc:chgData name="Ahmed Afifi" userId="25cab7d75d036983" providerId="LiveId" clId="{1EF10B13-5541-4753-8D19-D39CCEB31E18}" dt="2019-04-09T06:16:12.579" v="398" actId="2696"/>
        <pc:sldMkLst>
          <pc:docMk/>
          <pc:sldMk cId="1655899605" sldId="284"/>
        </pc:sldMkLst>
      </pc:sldChg>
      <pc:sldChg chg="add del">
        <pc:chgData name="Ahmed Afifi" userId="25cab7d75d036983" providerId="LiveId" clId="{1EF10B13-5541-4753-8D19-D39CCEB31E18}" dt="2019-04-09T06:16:12.120" v="397" actId="2696"/>
        <pc:sldMkLst>
          <pc:docMk/>
          <pc:sldMk cId="3382072744" sldId="285"/>
        </pc:sldMkLst>
      </pc:sldChg>
      <pc:sldChg chg="add del">
        <pc:chgData name="Ahmed Afifi" userId="25cab7d75d036983" providerId="LiveId" clId="{1EF10B13-5541-4753-8D19-D39CCEB31E18}" dt="2019-04-09T06:16:07.185" v="396"/>
        <pc:sldMkLst>
          <pc:docMk/>
          <pc:sldMk cId="728778510" sldId="286"/>
        </pc:sldMkLst>
      </pc:sldChg>
      <pc:sldChg chg="add del">
        <pc:chgData name="Ahmed Afifi" userId="25cab7d75d036983" providerId="LiveId" clId="{1EF10B13-5541-4753-8D19-D39CCEB31E18}" dt="2019-04-09T06:16:06.983" v="395"/>
        <pc:sldMkLst>
          <pc:docMk/>
          <pc:sldMk cId="2841121564" sldId="287"/>
        </pc:sldMkLst>
      </pc:sldChg>
      <pc:sldChg chg="add del">
        <pc:chgData name="Ahmed Afifi" userId="25cab7d75d036983" providerId="LiveId" clId="{1EF10B13-5541-4753-8D19-D39CCEB31E18}" dt="2019-04-09T06:16:06.785" v="394"/>
        <pc:sldMkLst>
          <pc:docMk/>
          <pc:sldMk cId="3122768360" sldId="288"/>
        </pc:sldMkLst>
      </pc:sldChg>
      <pc:sldChg chg="add del">
        <pc:chgData name="Ahmed Afifi" userId="25cab7d75d036983" providerId="LiveId" clId="{1EF10B13-5541-4753-8D19-D39CCEB31E18}" dt="2019-04-09T06:16:06.576" v="393"/>
        <pc:sldMkLst>
          <pc:docMk/>
          <pc:sldMk cId="2746464183" sldId="289"/>
        </pc:sldMkLst>
      </pc:sldChg>
      <pc:sldChg chg="add del">
        <pc:chgData name="Ahmed Afifi" userId="25cab7d75d036983" providerId="LiveId" clId="{1EF10B13-5541-4753-8D19-D39CCEB31E18}" dt="2019-04-09T06:16:06.378" v="392"/>
        <pc:sldMkLst>
          <pc:docMk/>
          <pc:sldMk cId="3026003488" sldId="290"/>
        </pc:sldMkLst>
      </pc:sldChg>
      <pc:sldChg chg="add del">
        <pc:chgData name="Ahmed Afifi" userId="25cab7d75d036983" providerId="LiveId" clId="{1EF10B13-5541-4753-8D19-D39CCEB31E18}" dt="2019-04-09T06:16:06.143" v="391"/>
        <pc:sldMkLst>
          <pc:docMk/>
          <pc:sldMk cId="3117758125" sldId="291"/>
        </pc:sldMkLst>
      </pc:sldChg>
      <pc:sldChg chg="add del">
        <pc:chgData name="Ahmed Afifi" userId="25cab7d75d036983" providerId="LiveId" clId="{1EF10B13-5541-4753-8D19-D39CCEB31E18}" dt="2019-04-09T06:16:05.938" v="390"/>
        <pc:sldMkLst>
          <pc:docMk/>
          <pc:sldMk cId="3969152170" sldId="292"/>
        </pc:sldMkLst>
      </pc:sldChg>
      <pc:sldChg chg="add del">
        <pc:chgData name="Ahmed Afifi" userId="25cab7d75d036983" providerId="LiveId" clId="{1EF10B13-5541-4753-8D19-D39CCEB31E18}" dt="2019-04-09T06:16:05.737" v="389"/>
        <pc:sldMkLst>
          <pc:docMk/>
          <pc:sldMk cId="2133786189" sldId="293"/>
        </pc:sldMkLst>
      </pc:sldChg>
      <pc:sldChg chg="add del">
        <pc:chgData name="Ahmed Afifi" userId="25cab7d75d036983" providerId="LiveId" clId="{1EF10B13-5541-4753-8D19-D39CCEB31E18}" dt="2019-04-09T06:16:05.529" v="388"/>
        <pc:sldMkLst>
          <pc:docMk/>
          <pc:sldMk cId="3246817432" sldId="294"/>
        </pc:sldMkLst>
      </pc:sldChg>
      <pc:sldChg chg="add del">
        <pc:chgData name="Ahmed Afifi" userId="25cab7d75d036983" providerId="LiveId" clId="{1EF10B13-5541-4753-8D19-D39CCEB31E18}" dt="2019-04-09T06:16:05.313" v="387"/>
        <pc:sldMkLst>
          <pc:docMk/>
          <pc:sldMk cId="158088207" sldId="295"/>
        </pc:sldMkLst>
      </pc:sldChg>
      <pc:sldChg chg="add del">
        <pc:chgData name="Ahmed Afifi" userId="25cab7d75d036983" providerId="LiveId" clId="{1EF10B13-5541-4753-8D19-D39CCEB31E18}" dt="2019-04-09T06:16:05.129" v="386"/>
        <pc:sldMkLst>
          <pc:docMk/>
          <pc:sldMk cId="75852946" sldId="296"/>
        </pc:sldMkLst>
      </pc:sldChg>
      <pc:sldChg chg="add del">
        <pc:chgData name="Ahmed Afifi" userId="25cab7d75d036983" providerId="LiveId" clId="{1EF10B13-5541-4753-8D19-D39CCEB31E18}" dt="2019-04-09T06:16:04.928" v="385"/>
        <pc:sldMkLst>
          <pc:docMk/>
          <pc:sldMk cId="1752617114" sldId="297"/>
        </pc:sldMkLst>
      </pc:sldChg>
      <pc:sldChg chg="add del">
        <pc:chgData name="Ahmed Afifi" userId="25cab7d75d036983" providerId="LiveId" clId="{1EF10B13-5541-4753-8D19-D39CCEB31E18}" dt="2019-04-09T06:16:04.712" v="384"/>
        <pc:sldMkLst>
          <pc:docMk/>
          <pc:sldMk cId="192950126" sldId="298"/>
        </pc:sldMkLst>
      </pc:sldChg>
      <pc:sldChg chg="add del">
        <pc:chgData name="Ahmed Afifi" userId="25cab7d75d036983" providerId="LiveId" clId="{1EF10B13-5541-4753-8D19-D39CCEB31E18}" dt="2019-04-09T06:16:04.526" v="383"/>
        <pc:sldMkLst>
          <pc:docMk/>
          <pc:sldMk cId="897990368" sldId="299"/>
        </pc:sldMkLst>
      </pc:sldChg>
      <pc:sldChg chg="add del">
        <pc:chgData name="Ahmed Afifi" userId="25cab7d75d036983" providerId="LiveId" clId="{1EF10B13-5541-4753-8D19-D39CCEB31E18}" dt="2019-04-09T06:16:04.326" v="382"/>
        <pc:sldMkLst>
          <pc:docMk/>
          <pc:sldMk cId="1804505531" sldId="300"/>
        </pc:sldMkLst>
      </pc:sldChg>
      <pc:sldChg chg="add del">
        <pc:chgData name="Ahmed Afifi" userId="25cab7d75d036983" providerId="LiveId" clId="{1EF10B13-5541-4753-8D19-D39CCEB31E18}" dt="2019-04-09T06:16:04.138" v="381"/>
        <pc:sldMkLst>
          <pc:docMk/>
          <pc:sldMk cId="2942237293" sldId="301"/>
        </pc:sldMkLst>
      </pc:sldChg>
      <pc:sldChg chg="add del">
        <pc:chgData name="Ahmed Afifi" userId="25cab7d75d036983" providerId="LiveId" clId="{1EF10B13-5541-4753-8D19-D39CCEB31E18}" dt="2019-04-09T06:16:03.937" v="380"/>
        <pc:sldMkLst>
          <pc:docMk/>
          <pc:sldMk cId="1626319873" sldId="302"/>
        </pc:sldMkLst>
      </pc:sldChg>
      <pc:sldChg chg="add del">
        <pc:chgData name="Ahmed Afifi" userId="25cab7d75d036983" providerId="LiveId" clId="{1EF10B13-5541-4753-8D19-D39CCEB31E18}" dt="2019-04-09T06:16:03.710" v="379"/>
        <pc:sldMkLst>
          <pc:docMk/>
          <pc:sldMk cId="3773069069" sldId="303"/>
        </pc:sldMkLst>
      </pc:sldChg>
      <pc:sldChg chg="add del">
        <pc:chgData name="Ahmed Afifi" userId="25cab7d75d036983" providerId="LiveId" clId="{1EF10B13-5541-4753-8D19-D39CCEB31E18}" dt="2019-04-09T06:16:03.504" v="378"/>
        <pc:sldMkLst>
          <pc:docMk/>
          <pc:sldMk cId="2720562918" sldId="304"/>
        </pc:sldMkLst>
      </pc:sldChg>
      <pc:sldChg chg="add del">
        <pc:chgData name="Ahmed Afifi" userId="25cab7d75d036983" providerId="LiveId" clId="{1EF10B13-5541-4753-8D19-D39CCEB31E18}" dt="2019-04-09T06:16:03.288" v="377"/>
        <pc:sldMkLst>
          <pc:docMk/>
          <pc:sldMk cId="1502467816" sldId="305"/>
        </pc:sldMkLst>
      </pc:sldChg>
      <pc:sldMasterChg chg="modSldLayout">
        <pc:chgData name="Ahmed Afifi" userId="25cab7d75d036983" providerId="LiveId" clId="{1EF10B13-5541-4753-8D19-D39CCEB31E18}" dt="2019-04-09T06:21:51.397" v="463" actId="14100"/>
        <pc:sldMasterMkLst>
          <pc:docMk/>
          <pc:sldMasterMk cId="455499751" sldId="2147483648"/>
        </pc:sldMasterMkLst>
        <pc:sldLayoutChg chg="addSp delSp modSp setBg">
          <pc:chgData name="Ahmed Afifi" userId="25cab7d75d036983" providerId="LiveId" clId="{1EF10B13-5541-4753-8D19-D39CCEB31E18}" dt="2019-04-09T05:31:23.665" v="292" actId="207"/>
          <pc:sldLayoutMkLst>
            <pc:docMk/>
            <pc:sldMasterMk cId="455499751" sldId="2147483648"/>
            <pc:sldLayoutMk cId="4078223383" sldId="2147483649"/>
          </pc:sldLayoutMkLst>
          <pc:spChg chg="add del">
            <ac:chgData name="Ahmed Afifi" userId="25cab7d75d036983" providerId="LiveId" clId="{1EF10B13-5541-4753-8D19-D39CCEB31E18}" dt="2019-04-09T05:29:25.496" v="231" actId="478"/>
            <ac:spMkLst>
              <pc:docMk/>
              <pc:sldMasterMk cId="455499751" sldId="2147483648"/>
              <pc:sldLayoutMk cId="4078223383" sldId="2147483649"/>
              <ac:spMk id="39" creationId="{2A44EAB4-AD52-4BB6-9C3B-5525E30F98BB}"/>
            </ac:spMkLst>
          </pc:spChg>
          <pc:spChg chg="add del">
            <ac:chgData name="Ahmed Afifi" userId="25cab7d75d036983" providerId="LiveId" clId="{1EF10B13-5541-4753-8D19-D39CCEB31E18}" dt="2019-04-09T05:29:22.432" v="230" actId="478"/>
            <ac:spMkLst>
              <pc:docMk/>
              <pc:sldMasterMk cId="455499751" sldId="2147483648"/>
              <pc:sldLayoutMk cId="4078223383" sldId="2147483649"/>
              <ac:spMk id="44" creationId="{A7F6C8BF-AAF6-4A44-9382-1212678DFDAB}"/>
            </ac:spMkLst>
          </pc:spChg>
          <pc:spChg chg="add del mod ord">
            <ac:chgData name="Ahmed Afifi" userId="25cab7d75d036983" providerId="LiveId" clId="{1EF10B13-5541-4753-8D19-D39CCEB31E18}" dt="2019-04-09T05:29:44.130" v="259" actId="167"/>
            <ac:spMkLst>
              <pc:docMk/>
              <pc:sldMasterMk cId="455499751" sldId="2147483648"/>
              <pc:sldLayoutMk cId="4078223383" sldId="2147483649"/>
              <ac:spMk id="48" creationId="{7866B1F6-805A-47BC-9232-FD732079A2D2}"/>
            </ac:spMkLst>
          </pc:spChg>
          <pc:spChg chg="add del mod ord">
            <ac:chgData name="Ahmed Afifi" userId="25cab7d75d036983" providerId="LiveId" clId="{1EF10B13-5541-4753-8D19-D39CCEB31E18}" dt="2019-04-09T05:31:23.665" v="292" actId="207"/>
            <ac:spMkLst>
              <pc:docMk/>
              <pc:sldMasterMk cId="455499751" sldId="2147483648"/>
              <pc:sldLayoutMk cId="4078223383" sldId="2147483649"/>
              <ac:spMk id="49" creationId="{D02E6DF2-C88F-4D64-9914-3109BB211489}"/>
            </ac:spMkLst>
          </pc:spChg>
          <pc:spChg chg="mod">
            <ac:chgData name="Ahmed Afifi" userId="25cab7d75d036983" providerId="LiveId" clId="{1EF10B13-5541-4753-8D19-D39CCEB31E18}" dt="2019-04-09T05:30:30.152" v="264" actId="108"/>
            <ac:spMkLst>
              <pc:docMk/>
              <pc:sldMasterMk cId="455499751" sldId="2147483648"/>
              <pc:sldLayoutMk cId="4078223383" sldId="2147483649"/>
              <ac:spMk id="53" creationId="{A9E57F19-1CCE-44B4-ADB6-35FC9B2A191F}"/>
            </ac:spMkLst>
          </pc:spChg>
        </pc:sldLayoutChg>
        <pc:sldLayoutChg chg="addSp delSp modSp">
          <pc:chgData name="Ahmed Afifi" userId="25cab7d75d036983" providerId="LiveId" clId="{1EF10B13-5541-4753-8D19-D39CCEB31E18}" dt="2019-04-09T06:21:51.397" v="463" actId="14100"/>
          <pc:sldLayoutMkLst>
            <pc:docMk/>
            <pc:sldMasterMk cId="455499751" sldId="2147483648"/>
            <pc:sldLayoutMk cId="952940130" sldId="2147483650"/>
          </pc:sldLayoutMkLst>
          <pc:spChg chg="add del mod">
            <ac:chgData name="Ahmed Afifi" userId="25cab7d75d036983" providerId="LiveId" clId="{1EF10B13-5541-4753-8D19-D39CCEB31E18}" dt="2019-04-09T05:59:00.269" v="302" actId="478"/>
            <ac:spMkLst>
              <pc:docMk/>
              <pc:sldMasterMk cId="455499751" sldId="2147483648"/>
              <pc:sldLayoutMk cId="952940130" sldId="2147483650"/>
              <ac:spMk id="10" creationId="{41B62F61-62A1-4025-9D67-4FFD600AF5D1}"/>
            </ac:spMkLst>
          </pc:spChg>
          <pc:spChg chg="add mod ord">
            <ac:chgData name="Ahmed Afifi" userId="25cab7d75d036983" providerId="LiveId" clId="{1EF10B13-5541-4753-8D19-D39CCEB31E18}" dt="2019-04-09T06:15:05.865" v="331" actId="207"/>
            <ac:spMkLst>
              <pc:docMk/>
              <pc:sldMasterMk cId="455499751" sldId="2147483648"/>
              <pc:sldLayoutMk cId="952940130" sldId="2147483650"/>
              <ac:spMk id="11" creationId="{0B3403F3-0D63-432E-B6DB-FBBEDD0432FF}"/>
            </ac:spMkLst>
          </pc:spChg>
          <pc:spChg chg="add mod">
            <ac:chgData name="Ahmed Afifi" userId="25cab7d75d036983" providerId="LiveId" clId="{1EF10B13-5541-4753-8D19-D39CCEB31E18}" dt="2019-04-09T06:15:24.183" v="333" actId="1076"/>
            <ac:spMkLst>
              <pc:docMk/>
              <pc:sldMasterMk cId="455499751" sldId="2147483648"/>
              <pc:sldLayoutMk cId="952940130" sldId="2147483650"/>
              <ac:spMk id="12" creationId="{8E591E23-A6EC-4E13-833B-3DA792673C5F}"/>
            </ac:spMkLst>
          </pc:spChg>
          <pc:spChg chg="add mod ord">
            <ac:chgData name="Ahmed Afifi" userId="25cab7d75d036983" providerId="LiveId" clId="{1EF10B13-5541-4753-8D19-D39CCEB31E18}" dt="2019-04-09T06:21:51.397" v="463" actId="14100"/>
            <ac:spMkLst>
              <pc:docMk/>
              <pc:sldMasterMk cId="455499751" sldId="2147483648"/>
              <pc:sldLayoutMk cId="952940130" sldId="2147483650"/>
              <ac:spMk id="13" creationId="{AB502E8F-EC44-495E-B5CC-B8F5627C7456}"/>
            </ac:spMkLst>
          </pc:spChg>
          <pc:spChg chg="add mod ord">
            <ac:chgData name="Ahmed Afifi" userId="25cab7d75d036983" providerId="LiveId" clId="{1EF10B13-5541-4753-8D19-D39CCEB31E18}" dt="2019-04-09T06:21:50.737" v="462" actId="14100"/>
            <ac:spMkLst>
              <pc:docMk/>
              <pc:sldMasterMk cId="455499751" sldId="2147483648"/>
              <pc:sldLayoutMk cId="952940130" sldId="2147483650"/>
              <ac:spMk id="14" creationId="{EE84D47C-4F29-4F34-B59C-52E9AB844EC0}"/>
            </ac:spMkLst>
          </pc:spChg>
        </pc:sldLayoutChg>
      </pc:sldMasterChg>
    </pc:docChg>
  </pc:docChgLst>
  <pc:docChgLst>
    <pc:chgData name="Ahmed Afifi" userId="25cab7d75d036983" providerId="LiveId" clId="{030B9577-D37E-491E-AD4C-679F05808098}"/>
    <pc:docChg chg="undo modSld">
      <pc:chgData name="Ahmed Afifi" userId="25cab7d75d036983" providerId="LiveId" clId="{030B9577-D37E-491E-AD4C-679F05808098}" dt="2019-04-09T20:18:31.514" v="31" actId="20577"/>
      <pc:docMkLst>
        <pc:docMk/>
      </pc:docMkLst>
      <pc:sldChg chg="modSp">
        <pc:chgData name="Ahmed Afifi" userId="25cab7d75d036983" providerId="LiveId" clId="{030B9577-D37E-491E-AD4C-679F05808098}" dt="2019-04-09T20:18:31.514" v="31" actId="20577"/>
        <pc:sldMkLst>
          <pc:docMk/>
          <pc:sldMk cId="337665837" sldId="256"/>
        </pc:sldMkLst>
        <pc:spChg chg="mod">
          <ac:chgData name="Ahmed Afifi" userId="25cab7d75d036983" providerId="LiveId" clId="{030B9577-D37E-491E-AD4C-679F05808098}" dt="2019-04-09T20:18:31.514" v="31" actId="20577"/>
          <ac:spMkLst>
            <pc:docMk/>
            <pc:sldMk cId="337665837" sldId="256"/>
            <ac:spMk id="5" creationId="{4A3509C7-CFA5-42F8-BDC2-8456E0524653}"/>
          </ac:spMkLst>
        </pc:spChg>
      </pc:sldChg>
    </pc:docChg>
  </pc:docChgLst>
  <pc:docChgLst>
    <pc:chgData name="Michael Jovellanos Pinero" userId="318c92d2-a673-4d37-8c06-7978585a12e2" providerId="ADAL" clId="{8741EBED-DB45-48E5-81F7-7D12BC7A575F}"/>
    <pc:docChg chg="custSel modSld">
      <pc:chgData name="Michael Jovellanos Pinero" userId="318c92d2-a673-4d37-8c06-7978585a12e2" providerId="ADAL" clId="{8741EBED-DB45-48E5-81F7-7D12BC7A575F}" dt="2023-01-23T12:00:38.139" v="41" actId="20577"/>
      <pc:docMkLst>
        <pc:docMk/>
      </pc:docMkLst>
      <pc:sldChg chg="addSp delSp modSp mod chgLayout">
        <pc:chgData name="Michael Jovellanos Pinero" userId="318c92d2-a673-4d37-8c06-7978585a12e2" providerId="ADAL" clId="{8741EBED-DB45-48E5-81F7-7D12BC7A575F}" dt="2023-01-23T12:00:38.139" v="41" actId="20577"/>
        <pc:sldMkLst>
          <pc:docMk/>
          <pc:sldMk cId="2785452973" sldId="258"/>
        </pc:sldMkLst>
        <pc:spChg chg="add mod">
          <ac:chgData name="Michael Jovellanos Pinero" userId="318c92d2-a673-4d37-8c06-7978585a12e2" providerId="ADAL" clId="{8741EBED-DB45-48E5-81F7-7D12BC7A575F}" dt="2023-01-23T12:00:38.139" v="41" actId="20577"/>
          <ac:spMkLst>
            <pc:docMk/>
            <pc:sldMk cId="2785452973" sldId="258"/>
            <ac:spMk id="3" creationId="{D169A0D6-4A1E-74E2-CB70-8F4B2BECE276}"/>
          </ac:spMkLst>
        </pc:spChg>
        <pc:spChg chg="mod ord">
          <ac:chgData name="Michael Jovellanos Pinero" userId="318c92d2-a673-4d37-8c06-7978585a12e2" providerId="ADAL" clId="{8741EBED-DB45-48E5-81F7-7D12BC7A575F}" dt="2023-01-23T12:00:01.492" v="1" actId="700"/>
          <ac:spMkLst>
            <pc:docMk/>
            <pc:sldMk cId="2785452973" sldId="258"/>
            <ac:spMk id="6" creationId="{F984F5DB-C042-4B6C-8337-4BF254BAF23B}"/>
          </ac:spMkLst>
        </pc:spChg>
        <pc:picChg chg="del">
          <ac:chgData name="Michael Jovellanos Pinero" userId="318c92d2-a673-4d37-8c06-7978585a12e2" providerId="ADAL" clId="{8741EBED-DB45-48E5-81F7-7D12BC7A575F}" dt="2023-01-23T11:59:52.094" v="0" actId="478"/>
          <ac:picMkLst>
            <pc:docMk/>
            <pc:sldMk cId="2785452973" sldId="258"/>
            <ac:picMk id="4" creationId="{E14CD4ED-E6DB-4BAB-BE13-FD8EC97F8B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58B53-1277-47B6-BCBF-809AD22C78D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F7C1-1027-4213-BFBE-2654A9E2F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0A31699F-A073-4D8B-87FE-47FA53A6903F}"/>
              </a:ext>
            </a:extLst>
          </p:cNvPr>
          <p:cNvSpPr/>
          <p:nvPr userDrawn="1"/>
        </p:nvSpPr>
        <p:spPr>
          <a:xfrm rot="10800000" flipV="1">
            <a:off x="2272311" y="-2"/>
            <a:ext cx="1882479" cy="1862155"/>
          </a:xfrm>
          <a:prstGeom prst="triangle">
            <a:avLst>
              <a:gd name="adj" fmla="val 55069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40EFA53-EC51-4BBC-A8FD-7B6FB8B09119}"/>
              </a:ext>
            </a:extLst>
          </p:cNvPr>
          <p:cNvSpPr/>
          <p:nvPr userDrawn="1"/>
        </p:nvSpPr>
        <p:spPr>
          <a:xfrm>
            <a:off x="7229471" y="1843314"/>
            <a:ext cx="4962528" cy="5014686"/>
          </a:xfrm>
          <a:custGeom>
            <a:avLst/>
            <a:gdLst>
              <a:gd name="connsiteX0" fmla="*/ 2280529 w 4962528"/>
              <a:gd name="connsiteY0" fmla="*/ 0 h 5014686"/>
              <a:gd name="connsiteX1" fmla="*/ 4962528 w 4962528"/>
              <a:gd name="connsiteY1" fmla="*/ 0 h 5014686"/>
              <a:gd name="connsiteX2" fmla="*/ 4962528 w 4962528"/>
              <a:gd name="connsiteY2" fmla="*/ 5014686 h 5014686"/>
              <a:gd name="connsiteX3" fmla="*/ 0 w 4962528"/>
              <a:gd name="connsiteY3" fmla="*/ 5014686 h 5014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2528" h="5014686">
                <a:moveTo>
                  <a:pt x="2280529" y="0"/>
                </a:moveTo>
                <a:lnTo>
                  <a:pt x="4962528" y="0"/>
                </a:lnTo>
                <a:lnTo>
                  <a:pt x="4962528" y="5014686"/>
                </a:lnTo>
                <a:lnTo>
                  <a:pt x="0" y="5014686"/>
                </a:lnTo>
                <a:close/>
              </a:path>
            </a:pathLst>
          </a:custGeom>
          <a:gradFill flip="none" rotWithShape="1">
            <a:gsLst>
              <a:gs pos="7000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75000"/>
                </a:schemeClr>
              </a:gs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48" name="Parallelogram 47">
            <a:extLst>
              <a:ext uri="{FF2B5EF4-FFF2-40B4-BE49-F238E27FC236}">
                <a16:creationId xmlns:a16="http://schemas.microsoft.com/office/drawing/2014/main" id="{7866B1F6-805A-47BC-9232-FD732079A2D2}"/>
              </a:ext>
            </a:extLst>
          </p:cNvPr>
          <p:cNvSpPr/>
          <p:nvPr userDrawn="1"/>
        </p:nvSpPr>
        <p:spPr>
          <a:xfrm>
            <a:off x="-2" y="1843314"/>
            <a:ext cx="9460194" cy="5014686"/>
          </a:xfrm>
          <a:prstGeom prst="parallelogram">
            <a:avLst>
              <a:gd name="adj" fmla="val 45647"/>
            </a:avLst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D02E6DF2-C88F-4D64-9914-3109BB211489}"/>
              </a:ext>
            </a:extLst>
          </p:cNvPr>
          <p:cNvSpPr/>
          <p:nvPr userDrawn="1"/>
        </p:nvSpPr>
        <p:spPr>
          <a:xfrm>
            <a:off x="-4" y="1843314"/>
            <a:ext cx="9460196" cy="5014686"/>
          </a:xfrm>
          <a:prstGeom prst="parallelogram">
            <a:avLst>
              <a:gd name="adj" fmla="val 45477"/>
            </a:avLst>
          </a:prstGeom>
          <a:solidFill>
            <a:schemeClr val="accent6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47" name="Graphic 46" descr="Graduation cap">
            <a:extLst>
              <a:ext uri="{FF2B5EF4-FFF2-40B4-BE49-F238E27FC236}">
                <a16:creationId xmlns:a16="http://schemas.microsoft.com/office/drawing/2014/main" id="{C43A3410-15E2-4F0B-8D59-E92683D969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30592" y="68014"/>
            <a:ext cx="914400" cy="914400"/>
          </a:xfrm>
          <a:prstGeom prst="rect">
            <a:avLst/>
          </a:prstGeom>
        </p:spPr>
      </p:pic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0787E8DC-7466-46AA-BC7A-2835C66A0C85}"/>
              </a:ext>
            </a:extLst>
          </p:cNvPr>
          <p:cNvSpPr/>
          <p:nvPr userDrawn="1"/>
        </p:nvSpPr>
        <p:spPr>
          <a:xfrm rot="5400000">
            <a:off x="-1865995" y="1865993"/>
            <a:ext cx="6858002" cy="3126015"/>
          </a:xfrm>
          <a:prstGeom prst="triangle">
            <a:avLst>
              <a:gd name="adj" fmla="val 0"/>
            </a:avLst>
          </a:prstGeom>
          <a:gradFill flip="none" rotWithShape="1">
            <a:gsLst>
              <a:gs pos="24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3810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IN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72239DB-E0E6-499D-9C51-69EE421B50B4}"/>
              </a:ext>
            </a:extLst>
          </p:cNvPr>
          <p:cNvSpPr txBox="1"/>
          <p:nvPr userDrawn="1"/>
        </p:nvSpPr>
        <p:spPr>
          <a:xfrm>
            <a:off x="6399518" y="290304"/>
            <a:ext cx="4893794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IN" sz="36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G</a:t>
            </a:r>
            <a:r>
              <a:rPr lang="en-IN" sz="24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raduation</a:t>
            </a:r>
            <a:r>
              <a:rPr lang="en-IN" sz="28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IN" sz="28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	</a:t>
            </a:r>
            <a:r>
              <a:rPr lang="en-IN" sz="36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P</a:t>
            </a:r>
            <a:r>
              <a:rPr lang="en-IN" sz="24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roject</a:t>
            </a:r>
            <a:r>
              <a:rPr lang="en-IN" sz="28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IN" sz="28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		</a:t>
            </a:r>
            <a:r>
              <a:rPr lang="en-IN" sz="32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C</a:t>
            </a:r>
            <a:r>
              <a:rPr lang="en-IN" sz="24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ommittee</a:t>
            </a:r>
          </a:p>
        </p:txBody>
      </p:sp>
      <p:pic>
        <p:nvPicPr>
          <p:cNvPr id="56" name="Graphic 55" descr="Processor">
            <a:extLst>
              <a:ext uri="{FF2B5EF4-FFF2-40B4-BE49-F238E27FC236}">
                <a16:creationId xmlns:a16="http://schemas.microsoft.com/office/drawing/2014/main" id="{DFC0F5AF-D94E-43BA-A8E5-901F6BB8120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91641" y="3747750"/>
            <a:ext cx="1188720" cy="1188720"/>
          </a:xfrm>
          <a:prstGeom prst="rect">
            <a:avLst/>
          </a:prstGeom>
        </p:spPr>
      </p:pic>
      <p:pic>
        <p:nvPicPr>
          <p:cNvPr id="57" name="Graphic 56" descr="Cloud Computing">
            <a:extLst>
              <a:ext uri="{FF2B5EF4-FFF2-40B4-BE49-F238E27FC236}">
                <a16:creationId xmlns:a16="http://schemas.microsoft.com/office/drawing/2014/main" id="{F0C58716-FFC2-46D7-83D1-4B62494339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1059" y="809512"/>
            <a:ext cx="914400" cy="914400"/>
          </a:xfrm>
          <a:prstGeom prst="rect">
            <a:avLst/>
          </a:prstGeom>
        </p:spPr>
      </p:pic>
      <p:pic>
        <p:nvPicPr>
          <p:cNvPr id="58" name="Graphic 57" descr="Server">
            <a:extLst>
              <a:ext uri="{FF2B5EF4-FFF2-40B4-BE49-F238E27FC236}">
                <a16:creationId xmlns:a16="http://schemas.microsoft.com/office/drawing/2014/main" id="{2C1779FF-25EE-4E35-B670-23BABCEB308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4" y="1890288"/>
            <a:ext cx="457200" cy="457200"/>
          </a:xfrm>
          <a:prstGeom prst="rect">
            <a:avLst/>
          </a:prstGeom>
        </p:spPr>
      </p:pic>
      <p:pic>
        <p:nvPicPr>
          <p:cNvPr id="59" name="Graphic 58" descr="Robot">
            <a:extLst>
              <a:ext uri="{FF2B5EF4-FFF2-40B4-BE49-F238E27FC236}">
                <a16:creationId xmlns:a16="http://schemas.microsoft.com/office/drawing/2014/main" id="{3381EBA4-ABF3-4015-8EF6-7CEF2CE0F48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89202" y="1862153"/>
            <a:ext cx="457200" cy="457200"/>
          </a:xfrm>
          <a:prstGeom prst="rect">
            <a:avLst/>
          </a:prstGeom>
        </p:spPr>
      </p:pic>
      <p:sp>
        <p:nvSpPr>
          <p:cNvPr id="60" name="Parallelogram 59">
            <a:extLst>
              <a:ext uri="{FF2B5EF4-FFF2-40B4-BE49-F238E27FC236}">
                <a16:creationId xmlns:a16="http://schemas.microsoft.com/office/drawing/2014/main" id="{D1570958-FC7D-46F3-9AEB-39A483AC30DB}"/>
              </a:ext>
            </a:extLst>
          </p:cNvPr>
          <p:cNvSpPr/>
          <p:nvPr userDrawn="1"/>
        </p:nvSpPr>
        <p:spPr>
          <a:xfrm>
            <a:off x="12538" y="6072581"/>
            <a:ext cx="7512211" cy="785419"/>
          </a:xfrm>
          <a:prstGeom prst="parallelogram">
            <a:avLst>
              <a:gd name="adj" fmla="val 43635"/>
            </a:avLst>
          </a:prstGeom>
          <a:solidFill>
            <a:schemeClr val="accent6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63" name="Graphic 62" descr="Social network">
            <a:extLst>
              <a:ext uri="{FF2B5EF4-FFF2-40B4-BE49-F238E27FC236}">
                <a16:creationId xmlns:a16="http://schemas.microsoft.com/office/drawing/2014/main" id="{0DAEA189-4740-48E6-ACF8-554970DECD5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198183" y="1843314"/>
            <a:ext cx="914400" cy="914400"/>
          </a:xfrm>
          <a:prstGeom prst="rect">
            <a:avLst/>
          </a:prstGeom>
        </p:spPr>
      </p:pic>
      <p:pic>
        <p:nvPicPr>
          <p:cNvPr id="3" name="Picture 2" descr="A logo of a university&#10;&#10;Description automatically generated">
            <a:extLst>
              <a:ext uri="{FF2B5EF4-FFF2-40B4-BE49-F238E27FC236}">
                <a16:creationId xmlns:a16="http://schemas.microsoft.com/office/drawing/2014/main" id="{0813FC52-9F2F-ACA4-1017-8A940A5DE3A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21" y="17067"/>
            <a:ext cx="201168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2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A2F2-598B-4D41-B39C-FDD93BDA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5DBD3-3953-41CF-A61E-1C82CBB7D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8D4C9-E755-42A3-B32B-BCCBA503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A17-1D8E-4AEE-B400-D74FEE429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C9A1D-094E-4AA1-9B8F-1E7374EB3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A6C56-2695-4487-A8A0-DB220D3D0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6D5E0-2A04-45B7-9E85-C801616C6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24769-A52E-4D9C-A94B-4A2498DF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945A0-BE0A-4966-A900-83D9FB8F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C555E-6C3E-4073-B95A-D3F07E8E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2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84D47C-4F29-4F34-B59C-52E9AB844EC0}"/>
              </a:ext>
            </a:extLst>
          </p:cNvPr>
          <p:cNvSpPr/>
          <p:nvPr userDrawn="1"/>
        </p:nvSpPr>
        <p:spPr>
          <a:xfrm>
            <a:off x="0" y="6700256"/>
            <a:ext cx="11887200" cy="1313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502E8F-EC44-495E-B5CC-B8F5627C7456}"/>
              </a:ext>
            </a:extLst>
          </p:cNvPr>
          <p:cNvSpPr/>
          <p:nvPr userDrawn="1"/>
        </p:nvSpPr>
        <p:spPr>
          <a:xfrm>
            <a:off x="-2" y="6726632"/>
            <a:ext cx="12192000" cy="13136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7C7BA7B9-EB45-437E-B14C-228AAC70C949}"/>
              </a:ext>
            </a:extLst>
          </p:cNvPr>
          <p:cNvSpPr/>
          <p:nvPr userDrawn="1"/>
        </p:nvSpPr>
        <p:spPr>
          <a:xfrm flipV="1">
            <a:off x="10397158" y="400953"/>
            <a:ext cx="1479382" cy="960229"/>
          </a:xfrm>
          <a:prstGeom prst="triangle">
            <a:avLst>
              <a:gd name="adj" fmla="val 49614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4B6DBD-166A-4608-8B15-793D25F30F0B}"/>
              </a:ext>
            </a:extLst>
          </p:cNvPr>
          <p:cNvSpPr/>
          <p:nvPr userDrawn="1"/>
        </p:nvSpPr>
        <p:spPr>
          <a:xfrm>
            <a:off x="296093" y="331390"/>
            <a:ext cx="11753030" cy="7532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7D8BE7CE-BE7E-4A66-90BB-F0ACA7C36265}"/>
              </a:ext>
            </a:extLst>
          </p:cNvPr>
          <p:cNvSpPr/>
          <p:nvPr userDrawn="1"/>
        </p:nvSpPr>
        <p:spPr>
          <a:xfrm rot="10800000" flipV="1">
            <a:off x="1105669" y="0"/>
            <a:ext cx="1479383" cy="931654"/>
          </a:xfrm>
          <a:prstGeom prst="triangle">
            <a:avLst>
              <a:gd name="adj" fmla="val 47849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B73B70-7511-4FD3-9DED-A9ABAD90E61F}"/>
              </a:ext>
            </a:extLst>
          </p:cNvPr>
          <p:cNvSpPr/>
          <p:nvPr userDrawn="1"/>
        </p:nvSpPr>
        <p:spPr>
          <a:xfrm>
            <a:off x="296094" y="299187"/>
            <a:ext cx="11777795" cy="7532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FCA25337-25C7-493E-904C-7E210F85D115}"/>
              </a:ext>
            </a:extLst>
          </p:cNvPr>
          <p:cNvSpPr/>
          <p:nvPr userDrawn="1"/>
        </p:nvSpPr>
        <p:spPr>
          <a:xfrm rot="5400000">
            <a:off x="-126276" y="126274"/>
            <a:ext cx="2142308" cy="1889761"/>
          </a:xfrm>
          <a:prstGeom prst="triangle">
            <a:avLst>
              <a:gd name="adj" fmla="val 0"/>
            </a:avLst>
          </a:prstGeom>
          <a:gradFill flip="none" rotWithShape="1">
            <a:gsLst>
              <a:gs pos="24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3810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AD5268A7-5ED8-4D50-BB8F-AF178021BEBB}"/>
              </a:ext>
            </a:extLst>
          </p:cNvPr>
          <p:cNvSpPr/>
          <p:nvPr userDrawn="1"/>
        </p:nvSpPr>
        <p:spPr>
          <a:xfrm rot="16200000">
            <a:off x="10978010" y="147187"/>
            <a:ext cx="1361182" cy="1066801"/>
          </a:xfrm>
          <a:prstGeom prst="triangle">
            <a:avLst>
              <a:gd name="adj" fmla="val 0"/>
            </a:avLst>
          </a:prstGeom>
          <a:gradFill flip="none" rotWithShape="1">
            <a:gsLst>
              <a:gs pos="24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0200000" scaled="0"/>
            <a:tileRect/>
          </a:gradFill>
          <a:ln>
            <a:noFill/>
          </a:ln>
          <a:effectLst>
            <a:outerShdw blurRad="3810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2F43C4-4187-45BA-8138-44765540815E}"/>
              </a:ext>
            </a:extLst>
          </p:cNvPr>
          <p:cNvSpPr txBox="1"/>
          <p:nvPr userDrawn="1"/>
        </p:nvSpPr>
        <p:spPr>
          <a:xfrm>
            <a:off x="11543203" y="862017"/>
            <a:ext cx="572593" cy="369332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prstTxWarp prst="textInflat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GPC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E591E23-A6EC-4E13-833B-3DA792673C5F}"/>
              </a:ext>
            </a:extLst>
          </p:cNvPr>
          <p:cNvSpPr/>
          <p:nvPr userDrawn="1"/>
        </p:nvSpPr>
        <p:spPr>
          <a:xfrm rot="16200000">
            <a:off x="11433502" y="6099502"/>
            <a:ext cx="760932" cy="756063"/>
          </a:xfrm>
          <a:prstGeom prst="triangle">
            <a:avLst>
              <a:gd name="adj" fmla="val 0"/>
            </a:avLst>
          </a:prstGeom>
          <a:gradFill flip="none" rotWithShape="1">
            <a:gsLst>
              <a:gs pos="24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0200000" scaled="0"/>
            <a:tileRect/>
          </a:gradFill>
          <a:ln>
            <a:noFill/>
          </a:ln>
          <a:effectLst>
            <a:outerShdw blurRad="3810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B3403F3-0D63-432E-B6DB-FBBEDD043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64108" y="6492215"/>
            <a:ext cx="427891" cy="365125"/>
          </a:xfr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51FC95CA-8C34-474A-9CCC-8905B661871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logo of a university&#10;&#10;Description automatically generated">
            <a:extLst>
              <a:ext uri="{FF2B5EF4-FFF2-40B4-BE49-F238E27FC236}">
                <a16:creationId xmlns:a16="http://schemas.microsoft.com/office/drawing/2014/main" id="{63B253E8-4C77-7C76-146C-B80824963B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7" y="58707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4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20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3E0B-8D5E-4AFE-81B5-E19C8640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9A7F-368A-4181-904C-450284937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3F7F2-E56E-4301-9884-B2262D222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7B65-E071-4AED-98C1-C6D32A78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8A723F-6B50-4032-A202-6D5F7D61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0B1ED-A765-4B5B-B3CC-3C9FD4A8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1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81B1-C776-4FED-BAB5-38E7F563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7DC24-E759-4667-A284-0832CCDAB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DCE55-F5DB-406E-BD7B-A5D706FA9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32E7D-3D6E-4EC6-A880-A719FE4EA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25554-9D80-416E-8883-FF5C3E505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9A0B53-2E66-4552-9E16-8AC55346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B2564-D612-4E70-A4E1-AE6BEB40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D736BB-87DE-4E77-978B-46C473C0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6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503F9-D055-4DF1-B0FA-F28C87DD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A02ABA-7C83-4FD5-B522-6697FD39CF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71864-F113-416D-9993-DF8B60A5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8F89C-A51E-43EE-AEEA-FE19160B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8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2143BA-801B-4090-8C1F-2A14E87E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0923AC-5718-4B4A-8051-6DB17A31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DF50A-D9BB-4331-981D-B7B80707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6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5E8F-3304-4AAE-9140-16F06A678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ACE0C-B707-43FD-826F-6932C9AB2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FE59A-6D54-4A54-95F9-1B79597AC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8352F-B77A-44F8-BB79-A2B727C2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F26CA-EF2E-441F-B06D-53B81707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1764B-15BB-446A-BB06-F450B7B5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3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5F1EF-54F5-42E1-9A3E-BDEDBC85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85419B-2F4A-4FF1-BFC2-2962E49F7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200E3-0695-4B7A-8D78-35C693D39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D5A07-7EC5-4502-B30E-8EB25E86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60C17-4D23-436A-B710-23007246D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D5B65-02CD-4F48-8EE0-540D2EEAA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8F7E9E-6DB7-43C3-BB09-A9E7EF247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5A80AE-26FE-4977-B900-6FC28EE59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95CA-8C34-474A-9CCC-8905B6618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9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F25DD1-0725-42B5-8653-21DCC3A78D53}"/>
              </a:ext>
            </a:extLst>
          </p:cNvPr>
          <p:cNvSpPr txBox="1"/>
          <p:nvPr/>
        </p:nvSpPr>
        <p:spPr>
          <a:xfrm>
            <a:off x="8690337" y="3547572"/>
            <a:ext cx="297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spc="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Project Team: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213C37-FE51-4061-ACB8-DEA45DD4D660}"/>
              </a:ext>
            </a:extLst>
          </p:cNvPr>
          <p:cNvSpPr txBox="1"/>
          <p:nvPr/>
        </p:nvSpPr>
        <p:spPr>
          <a:xfrm>
            <a:off x="554703" y="6304003"/>
            <a:ext cx="6112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Proposal/Implementation	Milestone #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1D7A3-AF90-4D71-BA1D-258CDF2C215C}"/>
              </a:ext>
            </a:extLst>
          </p:cNvPr>
          <p:cNvSpPr txBox="1"/>
          <p:nvPr/>
        </p:nvSpPr>
        <p:spPr>
          <a:xfrm>
            <a:off x="2011527" y="3255184"/>
            <a:ext cx="61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509C7-CFA5-42F8-BDC2-8456E0524653}"/>
              </a:ext>
            </a:extLst>
          </p:cNvPr>
          <p:cNvSpPr txBox="1"/>
          <p:nvPr/>
        </p:nvSpPr>
        <p:spPr>
          <a:xfrm>
            <a:off x="8849546" y="4010958"/>
            <a:ext cx="229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Student No. 1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02770-C4C1-443F-8409-C0B2EF2E0A6B}"/>
              </a:ext>
            </a:extLst>
          </p:cNvPr>
          <p:cNvSpPr txBox="1"/>
          <p:nvPr/>
        </p:nvSpPr>
        <p:spPr>
          <a:xfrm>
            <a:off x="8849546" y="4395229"/>
            <a:ext cx="229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Student No. 2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B2BF55-8CBD-4A78-A794-F39B84A11AED}"/>
              </a:ext>
            </a:extLst>
          </p:cNvPr>
          <p:cNvSpPr txBox="1"/>
          <p:nvPr/>
        </p:nvSpPr>
        <p:spPr>
          <a:xfrm>
            <a:off x="8849546" y="4779500"/>
            <a:ext cx="229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Student No. 3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D6EE55-2E2A-4501-8D09-0ADCC635A84E}"/>
              </a:ext>
            </a:extLst>
          </p:cNvPr>
          <p:cNvSpPr txBox="1"/>
          <p:nvPr/>
        </p:nvSpPr>
        <p:spPr>
          <a:xfrm>
            <a:off x="8849546" y="5163771"/>
            <a:ext cx="229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Student No. 4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7D223B-E07D-4D5E-83E2-7BA2326109C4}"/>
              </a:ext>
            </a:extLst>
          </p:cNvPr>
          <p:cNvSpPr txBox="1"/>
          <p:nvPr/>
        </p:nvSpPr>
        <p:spPr>
          <a:xfrm>
            <a:off x="7764074" y="5748895"/>
            <a:ext cx="4008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spc="300" dirty="0">
                <a:solidFill>
                  <a:schemeClr val="accent2"/>
                </a:solidFill>
                <a:latin typeface="Arial" panose="020B0604020202020204" pitchFamily="34" charset="0"/>
                <a:ea typeface="Yu Gothic UI Semibold" panose="020B0700000000000000" pitchFamily="34" charset="-128"/>
                <a:cs typeface="Arial" panose="020B0604020202020204" pitchFamily="34" charset="0"/>
              </a:rPr>
              <a:t>Supervised By: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C4BC5D-18B2-4835-8282-A74E16DDF2C3}"/>
              </a:ext>
            </a:extLst>
          </p:cNvPr>
          <p:cNvSpPr txBox="1"/>
          <p:nvPr/>
        </p:nvSpPr>
        <p:spPr>
          <a:xfrm>
            <a:off x="7958404" y="6149005"/>
            <a:ext cx="2327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Supervisor Name</a:t>
            </a:r>
          </a:p>
        </p:txBody>
      </p:sp>
    </p:spTree>
    <p:extLst>
      <p:ext uri="{BB962C8B-B14F-4D97-AF65-F5344CB8AC3E}">
        <p14:creationId xmlns:p14="http://schemas.microsoft.com/office/powerpoint/2010/main" val="33766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AB331855-D674-4EFF-BA13-0EA54D913EF4}"/>
              </a:ext>
            </a:extLst>
          </p:cNvPr>
          <p:cNvGrpSpPr/>
          <p:nvPr/>
        </p:nvGrpSpPr>
        <p:grpSpPr>
          <a:xfrm>
            <a:off x="1659063" y="1390595"/>
            <a:ext cx="6477000" cy="685800"/>
            <a:chOff x="1190625" y="1814512"/>
            <a:chExt cx="6477000" cy="685800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7043BA7-5F2C-478B-AB8B-77AFB520454A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CF18F45-4DBB-4097-9A4A-0181F9F9B405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36787DC4-A1E1-4462-9EAB-634B965C1491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475030F-3CCD-4CD4-9731-7AF41F1F036E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9EF4E23-C18D-4C24-89B3-0CA867B66838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1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7F8D629-79EE-46AC-A0FB-2BCE0AA58850}"/>
              </a:ext>
            </a:extLst>
          </p:cNvPr>
          <p:cNvGrpSpPr/>
          <p:nvPr/>
        </p:nvGrpSpPr>
        <p:grpSpPr>
          <a:xfrm>
            <a:off x="1659063" y="2244035"/>
            <a:ext cx="6477000" cy="685800"/>
            <a:chOff x="1190625" y="1814512"/>
            <a:chExt cx="6477000" cy="685800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E3C4DBA3-DECA-40D1-9CC8-6565806E3574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2D3E3E0A-F1B2-4DC8-A87C-C68C31D1E22A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E1D333D8-B105-4E5D-B956-6BA4C8D94E1D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Sample Topic 1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7DAD67F-62FB-41ED-9824-F90E0C9D6570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0083997-5AC2-47FA-96C5-5F2AC8F7B1E7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2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626EBD4-3403-48B9-A9CD-F8BAF7331C08}"/>
              </a:ext>
            </a:extLst>
          </p:cNvPr>
          <p:cNvGrpSpPr/>
          <p:nvPr/>
        </p:nvGrpSpPr>
        <p:grpSpPr>
          <a:xfrm>
            <a:off x="1659063" y="3097475"/>
            <a:ext cx="6477000" cy="685800"/>
            <a:chOff x="1190625" y="1814512"/>
            <a:chExt cx="6477000" cy="68580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EF5FE0C5-BCD9-4C01-84E2-5585AAF4BCD8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ACE7CB83-7103-432B-B1D9-5235FDC2B74A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7EC42E0E-2A9E-4751-84EF-96299F72A09C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Sample Topic 2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ACC149D-27CA-4B43-A1BA-22101AEFAB47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A0F9DE1-E62F-432F-B94D-834C86BF264B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3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9AE03F8-0F73-4AF7-A8D8-2621FAA0E42C}"/>
              </a:ext>
            </a:extLst>
          </p:cNvPr>
          <p:cNvGrpSpPr/>
          <p:nvPr/>
        </p:nvGrpSpPr>
        <p:grpSpPr>
          <a:xfrm>
            <a:off x="1659063" y="3950915"/>
            <a:ext cx="6477000" cy="685800"/>
            <a:chOff x="1190625" y="1814512"/>
            <a:chExt cx="6477000" cy="685800"/>
          </a:xfrm>
        </p:grpSpPr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C4AFB3EC-490B-44ED-AA02-CC67AE7222C2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C2EAFC8F-7B3C-4C7C-9E2D-0EA0828849C0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D26EE81B-2602-4E1C-B425-5CB134D37DD1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Sample Topic 3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751912A-36AA-49C9-B34C-8CBF27D6EED8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14511AE-3449-4ECA-8375-549F53382B8B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4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56F511D-5EDF-4CCF-89C5-8E854B07429F}"/>
              </a:ext>
            </a:extLst>
          </p:cNvPr>
          <p:cNvGrpSpPr/>
          <p:nvPr/>
        </p:nvGrpSpPr>
        <p:grpSpPr>
          <a:xfrm>
            <a:off x="1659063" y="4804355"/>
            <a:ext cx="6477000" cy="685800"/>
            <a:chOff x="1190625" y="1814512"/>
            <a:chExt cx="6477000" cy="685800"/>
          </a:xfrm>
        </p:grpSpPr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04279802-324F-437A-B388-4680D09663E4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27A0944C-F704-477D-AD27-4E02C8AD5D9C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2F7E0DCA-F1C5-455F-A332-120FC1C000FF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2883172-C5BF-4ED6-B99D-FD9D296EFB88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68479FD7-4F54-4EF9-9A86-5AE854B70175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5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F61C909-7CA1-46DF-B638-197E092FB838}"/>
              </a:ext>
            </a:extLst>
          </p:cNvPr>
          <p:cNvGrpSpPr/>
          <p:nvPr/>
        </p:nvGrpSpPr>
        <p:grpSpPr>
          <a:xfrm>
            <a:off x="1659063" y="5657795"/>
            <a:ext cx="6477000" cy="685800"/>
            <a:chOff x="1190625" y="1814512"/>
            <a:chExt cx="6477000" cy="68580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7F26F261-7D26-4767-A297-E5F9AA97805A}"/>
                </a:ext>
              </a:extLst>
            </p:cNvPr>
            <p:cNvSpPr/>
            <p:nvPr/>
          </p:nvSpPr>
          <p:spPr>
            <a:xfrm rot="10800000">
              <a:off x="1455609" y="2243137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0EB2ADD2-D71E-4EA8-B1BD-2B3CE758421E}"/>
                </a:ext>
              </a:extLst>
            </p:cNvPr>
            <p:cNvSpPr/>
            <p:nvPr/>
          </p:nvSpPr>
          <p:spPr>
            <a:xfrm>
              <a:off x="1455610" y="1814512"/>
              <a:ext cx="613029" cy="257175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18401118-69CC-4F90-A83E-1870D916B822}"/>
                </a:ext>
              </a:extLst>
            </p:cNvPr>
            <p:cNvSpPr/>
            <p:nvPr/>
          </p:nvSpPr>
          <p:spPr>
            <a:xfrm>
              <a:off x="1228725" y="1885950"/>
              <a:ext cx="6438900" cy="5238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7FB957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48640"/>
              <a:r>
                <a:rPr lang="en-US" sz="22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8494025-3911-4789-8295-B7C13F6629A6}"/>
                </a:ext>
              </a:extLst>
            </p:cNvPr>
            <p:cNvSpPr/>
            <p:nvPr/>
          </p:nvSpPr>
          <p:spPr>
            <a:xfrm>
              <a:off x="1190625" y="1814512"/>
              <a:ext cx="5715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154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BEED40C4-0E2B-48BC-A803-1B2152108397}"/>
                </a:ext>
              </a:extLst>
            </p:cNvPr>
            <p:cNvSpPr txBox="1"/>
            <p:nvPr/>
          </p:nvSpPr>
          <p:spPr>
            <a:xfrm>
              <a:off x="1306296" y="191928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6</a:t>
              </a: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230FE1E1-12B9-4DCB-BA27-B1EC72D97953}"/>
              </a:ext>
            </a:extLst>
          </p:cNvPr>
          <p:cNvSpPr txBox="1"/>
          <p:nvPr/>
        </p:nvSpPr>
        <p:spPr>
          <a:xfrm>
            <a:off x="1517100" y="428930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484F2-04F9-4306-93E5-E105C1114A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2</a:t>
            </a:fld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88E147-997D-4D7C-9F41-270CF56569A3}"/>
              </a:ext>
            </a:extLst>
          </p:cNvPr>
          <p:cNvSpPr txBox="1"/>
          <p:nvPr/>
        </p:nvSpPr>
        <p:spPr>
          <a:xfrm>
            <a:off x="1517100" y="428930"/>
            <a:ext cx="1976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4F5DB-C042-4B6C-8337-4BF254BAF2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3</a:t>
            </a:fld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69A0D6-4A1E-74E2-CB70-8F4B2BECE276}"/>
              </a:ext>
            </a:extLst>
          </p:cNvPr>
          <p:cNvSpPr txBox="1"/>
          <p:nvPr/>
        </p:nvSpPr>
        <p:spPr>
          <a:xfrm>
            <a:off x="1882588" y="2026024"/>
            <a:ext cx="85792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 dirty="0"/>
              <a:t>CCSIT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 dirty="0"/>
              <a:t>Graduation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7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8545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122EDA-96CC-41EA-AF4E-0FBA7DD0CA27}"/>
              </a:ext>
            </a:extLst>
          </p:cNvPr>
          <p:cNvSpPr txBox="1"/>
          <p:nvPr/>
        </p:nvSpPr>
        <p:spPr>
          <a:xfrm>
            <a:off x="1517100" y="428930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1FB61-506D-4C45-962B-41BAAA0FA4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4</a:t>
            </a:fld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1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72B278-784C-4355-BF31-3103C4A3463F}"/>
              </a:ext>
            </a:extLst>
          </p:cNvPr>
          <p:cNvSpPr txBox="1"/>
          <p:nvPr/>
        </p:nvSpPr>
        <p:spPr>
          <a:xfrm>
            <a:off x="1517100" y="428930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87CAE-737C-4B74-B1B6-580BA17E27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5</a:t>
            </a:fld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2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F115C0-9670-4F33-9A0B-2250FFA15AAA}"/>
              </a:ext>
            </a:extLst>
          </p:cNvPr>
          <p:cNvSpPr txBox="1"/>
          <p:nvPr/>
        </p:nvSpPr>
        <p:spPr>
          <a:xfrm>
            <a:off x="1517100" y="428930"/>
            <a:ext cx="1858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82F24-65C1-4FFF-9FF6-B87A07573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1977" y="2648309"/>
            <a:ext cx="3981450" cy="2286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DC847-EB9D-4672-A92B-E18F8E3509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6</a:t>
            </a:fld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3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597084-84D5-43CE-A4B4-DC973028116E}"/>
              </a:ext>
            </a:extLst>
          </p:cNvPr>
          <p:cNvSpPr txBox="1"/>
          <p:nvPr/>
        </p:nvSpPr>
        <p:spPr>
          <a:xfrm>
            <a:off x="1517100" y="428930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48C958-1341-446E-B7D4-6E7FDCCA5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1977" y="2648309"/>
            <a:ext cx="3981450" cy="2286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9CA23-CEF5-4AF2-91E0-F577796815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C95CA-8C34-474A-9CCC-8905B6618714}" type="slidenum">
              <a:rPr lang="en-US" smtClean="0">
                <a:solidFill>
                  <a:schemeClr val="accent6">
                    <a:lumMod val="50000"/>
                  </a:schemeClr>
                </a:solidFill>
              </a:rPr>
              <a:t>7</a:t>
            </a:fld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13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6E715EFE7EF24E49A67E10E0AC442593" ma:contentTypeVersion="2" ma:contentTypeDescription="إنشاء مستند جديد." ma:contentTypeScope="" ma:versionID="903dfd8788becfc1a53525e0c8ee416e">
  <xsd:schema xmlns:xsd="http://www.w3.org/2001/XMLSchema" xmlns:xs="http://www.w3.org/2001/XMLSchema" xmlns:p="http://schemas.microsoft.com/office/2006/metadata/properties" xmlns:ns1="http://schemas.microsoft.com/sharepoint/v3" xmlns:ns2="62be96db-45dc-4974-8e89-41c5da6715c4" targetNamespace="http://schemas.microsoft.com/office/2006/metadata/properties" ma:root="true" ma:fieldsID="c2338bbc0c60615803c489042680e789" ns1:_="" ns2:_="">
    <xsd:import namespace="http://schemas.microsoft.com/sharepoint/v3"/>
    <xsd:import namespace="62be96db-45dc-4974-8e89-41c5da6715c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جدولة تاريخ البدء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جدولة تاريخ الانتهاء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e96db-45dc-4974-8e89-41c5da671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438E3E-1510-4D5E-B244-26000E8D912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17AE0B-09A2-42A1-9313-31D88259A3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462EAC-0F95-49EA-B536-965478E338E3}"/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70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Afifi</dc:creator>
  <cp:lastModifiedBy>Ahmed Afifi</cp:lastModifiedBy>
  <cp:revision>4</cp:revision>
  <dcterms:created xsi:type="dcterms:W3CDTF">2019-04-06T17:26:52Z</dcterms:created>
  <dcterms:modified xsi:type="dcterms:W3CDTF">2024-09-10T05:50:15Z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0x0101006E715EFE7EF24E49A67E10E0AC442593</vt:lpwstr>
  </property>
</Properties>
</file>