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4D5D9"/>
    <a:srgbClr val="249AFD"/>
    <a:srgbClr val="070044"/>
    <a:srgbClr val="F7F7F7"/>
    <a:srgbClr val="00759E"/>
    <a:srgbClr val="0094C8"/>
    <a:srgbClr val="00B9FA"/>
    <a:srgbClr val="4E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5AAB1-ADB7-47F4-BE50-0CB896C00E9B}" v="14" dt="2020-03-12T17:39:59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36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Zaher Afifi" userId="0159b192-de8a-41ba-9986-d84962e38cf3" providerId="ADAL" clId="{15BA991A-88CE-4AD6-82F6-C178E8556668}"/>
    <pc:docChg chg="modSld">
      <pc:chgData name="Ahmed Zaher Afifi" userId="0159b192-de8a-41ba-9986-d84962e38cf3" providerId="ADAL" clId="{15BA991A-88CE-4AD6-82F6-C178E8556668}" dt="2020-03-13T11:45:43.040" v="30" actId="13900"/>
      <pc:docMkLst>
        <pc:docMk/>
      </pc:docMkLst>
      <pc:sldChg chg="modSp">
        <pc:chgData name="Ahmed Zaher Afifi" userId="0159b192-de8a-41ba-9986-d84962e38cf3" providerId="ADAL" clId="{15BA991A-88CE-4AD6-82F6-C178E8556668}" dt="2020-03-13T11:45:43.040" v="30" actId="13900"/>
        <pc:sldMkLst>
          <pc:docMk/>
          <pc:sldMk cId="3907023487" sldId="265"/>
        </pc:sldMkLst>
        <pc:spChg chg="mod">
          <ac:chgData name="Ahmed Zaher Afifi" userId="0159b192-de8a-41ba-9986-d84962e38cf3" providerId="ADAL" clId="{15BA991A-88CE-4AD6-82F6-C178E8556668}" dt="2020-03-13T11:45:43.040" v="30" actId="13900"/>
          <ac:spMkLst>
            <pc:docMk/>
            <pc:sldMk cId="3907023487" sldId="265"/>
            <ac:spMk id="7" creationId="{4E37C888-27D9-4F23-B2C1-57C3C2849378}"/>
          </ac:spMkLst>
        </pc:spChg>
      </pc:sldChg>
    </pc:docChg>
  </pc:docChgLst>
  <pc:docChgLst>
    <pc:chgData name="Ahmed Zaher Afifi" userId="0159b192-de8a-41ba-9986-d84962e38cf3" providerId="ADAL" clId="{C04D7A74-F3A6-4DC7-8F44-F2C25021BEDC}"/>
    <pc:docChg chg="undo custSel delSld modSld modMainMaster">
      <pc:chgData name="Ahmed Zaher Afifi" userId="0159b192-de8a-41ba-9986-d84962e38cf3" providerId="ADAL" clId="{C04D7A74-F3A6-4DC7-8F44-F2C25021BEDC}" dt="2020-03-12T17:41:56.461" v="344" actId="2696"/>
      <pc:docMkLst>
        <pc:docMk/>
      </pc:docMkLst>
      <pc:sldChg chg="addSp delSp modSp">
        <pc:chgData name="Ahmed Zaher Afifi" userId="0159b192-de8a-41ba-9986-d84962e38cf3" providerId="ADAL" clId="{C04D7A74-F3A6-4DC7-8F44-F2C25021BEDC}" dt="2020-03-12T17:27:20.121" v="155" actId="255"/>
        <pc:sldMkLst>
          <pc:docMk/>
          <pc:sldMk cId="337665837" sldId="256"/>
        </pc:sldMkLst>
        <pc:spChg chg="mod">
          <ac:chgData name="Ahmed Zaher Afifi" userId="0159b192-de8a-41ba-9986-d84962e38cf3" providerId="ADAL" clId="{C04D7A74-F3A6-4DC7-8F44-F2C25021BEDC}" dt="2020-03-12T17:26:43.090" v="150" actId="113"/>
          <ac:spMkLst>
            <pc:docMk/>
            <pc:sldMk cId="337665837" sldId="256"/>
            <ac:spMk id="2" creationId="{82F25DD1-0725-42B5-8653-21DCC3A78D53}"/>
          </ac:spMkLst>
        </pc:spChg>
        <pc:spChg chg="mod">
          <ac:chgData name="Ahmed Zaher Afifi" userId="0159b192-de8a-41ba-9986-d84962e38cf3" providerId="ADAL" clId="{C04D7A74-F3A6-4DC7-8F44-F2C25021BEDC}" dt="2020-03-12T17:22:40.321" v="2" actId="255"/>
          <ac:spMkLst>
            <pc:docMk/>
            <pc:sldMk cId="337665837" sldId="256"/>
            <ac:spMk id="3" creationId="{71213C37-FE51-4061-ACB8-DEA45DD4D660}"/>
          </ac:spMkLst>
        </pc:spChg>
        <pc:spChg chg="mod">
          <ac:chgData name="Ahmed Zaher Afifi" userId="0159b192-de8a-41ba-9986-d84962e38cf3" providerId="ADAL" clId="{C04D7A74-F3A6-4DC7-8F44-F2C25021BEDC}" dt="2020-03-12T17:27:20.121" v="155" actId="255"/>
          <ac:spMkLst>
            <pc:docMk/>
            <pc:sldMk cId="337665837" sldId="256"/>
            <ac:spMk id="4" creationId="{6B41D7A3-AF90-4D71-BA1D-258CDF2C215C}"/>
          </ac:spMkLst>
        </pc:spChg>
        <pc:spChg chg="mod">
          <ac:chgData name="Ahmed Zaher Afifi" userId="0159b192-de8a-41ba-9986-d84962e38cf3" providerId="ADAL" clId="{C04D7A74-F3A6-4DC7-8F44-F2C25021BEDC}" dt="2020-03-12T17:26:19.225" v="143" actId="1037"/>
          <ac:spMkLst>
            <pc:docMk/>
            <pc:sldMk cId="337665837" sldId="256"/>
            <ac:spMk id="5" creationId="{4A3509C7-CFA5-42F8-BDC2-8456E0524653}"/>
          </ac:spMkLst>
        </pc:spChg>
        <pc:spChg chg="del">
          <ac:chgData name="Ahmed Zaher Afifi" userId="0159b192-de8a-41ba-9986-d84962e38cf3" providerId="ADAL" clId="{C04D7A74-F3A6-4DC7-8F44-F2C25021BEDC}" dt="2020-03-12T17:23:41.868" v="21" actId="478"/>
          <ac:spMkLst>
            <pc:docMk/>
            <pc:sldMk cId="337665837" sldId="256"/>
            <ac:spMk id="6" creationId="{3A902770-C4C1-443F-8409-C0B2EF2E0A6B}"/>
          </ac:spMkLst>
        </pc:spChg>
        <pc:spChg chg="del">
          <ac:chgData name="Ahmed Zaher Afifi" userId="0159b192-de8a-41ba-9986-d84962e38cf3" providerId="ADAL" clId="{C04D7A74-F3A6-4DC7-8F44-F2C25021BEDC}" dt="2020-03-12T17:23:43.689" v="22" actId="478"/>
          <ac:spMkLst>
            <pc:docMk/>
            <pc:sldMk cId="337665837" sldId="256"/>
            <ac:spMk id="7" creationId="{8BB2BF55-8CBD-4A78-A794-F39B84A11AED}"/>
          </ac:spMkLst>
        </pc:spChg>
        <pc:spChg chg="del">
          <ac:chgData name="Ahmed Zaher Afifi" userId="0159b192-de8a-41ba-9986-d84962e38cf3" providerId="ADAL" clId="{C04D7A74-F3A6-4DC7-8F44-F2C25021BEDC}" dt="2020-03-12T17:23:45.753" v="23" actId="478"/>
          <ac:spMkLst>
            <pc:docMk/>
            <pc:sldMk cId="337665837" sldId="256"/>
            <ac:spMk id="8" creationId="{19D6EE55-2E2A-4501-8D09-0ADCC635A84E}"/>
          </ac:spMkLst>
        </pc:spChg>
        <pc:spChg chg="mod">
          <ac:chgData name="Ahmed Zaher Afifi" userId="0159b192-de8a-41ba-9986-d84962e38cf3" providerId="ADAL" clId="{C04D7A74-F3A6-4DC7-8F44-F2C25021BEDC}" dt="2020-03-12T17:26:50.481" v="151" actId="113"/>
          <ac:spMkLst>
            <pc:docMk/>
            <pc:sldMk cId="337665837" sldId="256"/>
            <ac:spMk id="9" creationId="{7D7D223B-E07D-4D5E-83E2-7BA2326109C4}"/>
          </ac:spMkLst>
        </pc:spChg>
        <pc:spChg chg="mod">
          <ac:chgData name="Ahmed Zaher Afifi" userId="0159b192-de8a-41ba-9986-d84962e38cf3" providerId="ADAL" clId="{C04D7A74-F3A6-4DC7-8F44-F2C25021BEDC}" dt="2020-03-12T17:26:19.225" v="143" actId="1037"/>
          <ac:spMkLst>
            <pc:docMk/>
            <pc:sldMk cId="337665837" sldId="256"/>
            <ac:spMk id="10" creationId="{16C4BC5D-18B2-4835-8282-A74E16DDF2C3}"/>
          </ac:spMkLst>
        </pc:spChg>
        <pc:spChg chg="add mod">
          <ac:chgData name="Ahmed Zaher Afifi" userId="0159b192-de8a-41ba-9986-d84962e38cf3" providerId="ADAL" clId="{C04D7A74-F3A6-4DC7-8F44-F2C25021BEDC}" dt="2020-03-12T17:26:54.264" v="152" actId="113"/>
          <ac:spMkLst>
            <pc:docMk/>
            <pc:sldMk cId="337665837" sldId="256"/>
            <ac:spMk id="11" creationId="{DF4C6751-1784-4842-9192-62CF6CACEE00}"/>
          </ac:spMkLst>
        </pc:spChg>
        <pc:spChg chg="add mod">
          <ac:chgData name="Ahmed Zaher Afifi" userId="0159b192-de8a-41ba-9986-d84962e38cf3" providerId="ADAL" clId="{C04D7A74-F3A6-4DC7-8F44-F2C25021BEDC}" dt="2020-03-12T17:26:19.225" v="143" actId="1037"/>
          <ac:spMkLst>
            <pc:docMk/>
            <pc:sldMk cId="337665837" sldId="256"/>
            <ac:spMk id="12" creationId="{2839C75A-C5F5-4734-8DB1-53AC119F9395}"/>
          </ac:spMkLst>
        </pc:spChg>
        <pc:spChg chg="add mod">
          <ac:chgData name="Ahmed Zaher Afifi" userId="0159b192-de8a-41ba-9986-d84962e38cf3" providerId="ADAL" clId="{C04D7A74-F3A6-4DC7-8F44-F2C25021BEDC}" dt="2020-03-12T17:26:28.945" v="149" actId="20577"/>
          <ac:spMkLst>
            <pc:docMk/>
            <pc:sldMk cId="337665837" sldId="256"/>
            <ac:spMk id="13" creationId="{9E916376-C366-48A5-9709-A9A3AD5ECB92}"/>
          </ac:spMkLst>
        </pc:spChg>
      </pc:sldChg>
      <pc:sldChg chg="delSp">
        <pc:chgData name="Ahmed Zaher Afifi" userId="0159b192-de8a-41ba-9986-d84962e38cf3" providerId="ADAL" clId="{C04D7A74-F3A6-4DC7-8F44-F2C25021BEDC}" dt="2020-03-12T17:41:47.664" v="342" actId="478"/>
        <pc:sldMkLst>
          <pc:docMk/>
          <pc:sldMk cId="2785452973" sldId="258"/>
        </pc:sldMkLst>
        <pc:picChg chg="del">
          <ac:chgData name="Ahmed Zaher Afifi" userId="0159b192-de8a-41ba-9986-d84962e38cf3" providerId="ADAL" clId="{C04D7A74-F3A6-4DC7-8F44-F2C25021BEDC}" dt="2020-03-12T17:41:47.664" v="342" actId="478"/>
          <ac:picMkLst>
            <pc:docMk/>
            <pc:sldMk cId="2785452973" sldId="258"/>
            <ac:picMk id="4" creationId="{E14CD4ED-E6DB-4BAB-BE13-FD8EC97F8B36}"/>
          </ac:picMkLst>
        </pc:picChg>
      </pc:sldChg>
      <pc:sldChg chg="delSp">
        <pc:chgData name="Ahmed Zaher Afifi" userId="0159b192-de8a-41ba-9986-d84962e38cf3" providerId="ADAL" clId="{C04D7A74-F3A6-4DC7-8F44-F2C25021BEDC}" dt="2020-03-12T17:41:54.008" v="343" actId="478"/>
        <pc:sldMkLst>
          <pc:docMk/>
          <pc:sldMk cId="1495333410" sldId="261"/>
        </pc:sldMkLst>
        <pc:picChg chg="del">
          <ac:chgData name="Ahmed Zaher Afifi" userId="0159b192-de8a-41ba-9986-d84962e38cf3" providerId="ADAL" clId="{C04D7A74-F3A6-4DC7-8F44-F2C25021BEDC}" dt="2020-03-12T17:41:54.008" v="343" actId="478"/>
          <ac:picMkLst>
            <pc:docMk/>
            <pc:sldMk cId="1495333410" sldId="261"/>
            <ac:picMk id="5" creationId="{80282F24-65C1-4FFF-9FF6-B87A07573D7D}"/>
          </ac:picMkLst>
        </pc:picChg>
      </pc:sldChg>
      <pc:sldChg chg="del">
        <pc:chgData name="Ahmed Zaher Afifi" userId="0159b192-de8a-41ba-9986-d84962e38cf3" providerId="ADAL" clId="{C04D7A74-F3A6-4DC7-8F44-F2C25021BEDC}" dt="2020-03-12T17:41:56.461" v="344" actId="2696"/>
        <pc:sldMkLst>
          <pc:docMk/>
          <pc:sldMk cId="1200813837" sldId="262"/>
        </pc:sldMkLst>
      </pc:sldChg>
      <pc:sldMasterChg chg="modSldLayout">
        <pc:chgData name="Ahmed Zaher Afifi" userId="0159b192-de8a-41ba-9986-d84962e38cf3" providerId="ADAL" clId="{C04D7A74-F3A6-4DC7-8F44-F2C25021BEDC}" dt="2020-03-12T17:39:59.052" v="341" actId="207"/>
        <pc:sldMasterMkLst>
          <pc:docMk/>
          <pc:sldMasterMk cId="455499751" sldId="2147483648"/>
        </pc:sldMasterMkLst>
        <pc:sldLayoutChg chg="addSp delSp modSp">
          <pc:chgData name="Ahmed Zaher Afifi" userId="0159b192-de8a-41ba-9986-d84962e38cf3" providerId="ADAL" clId="{C04D7A74-F3A6-4DC7-8F44-F2C25021BEDC}" dt="2020-03-12T17:38:41.130" v="337" actId="2085"/>
          <pc:sldLayoutMkLst>
            <pc:docMk/>
            <pc:sldMasterMk cId="455499751" sldId="2147483648"/>
            <pc:sldLayoutMk cId="4078223383" sldId="2147483649"/>
          </pc:sldLayoutMkLst>
          <pc:spChg chg="add mod ord">
            <ac:chgData name="Ahmed Zaher Afifi" userId="0159b192-de8a-41ba-9986-d84962e38cf3" providerId="ADAL" clId="{C04D7A74-F3A6-4DC7-8F44-F2C25021BEDC}" dt="2020-03-12T17:38:41.130" v="337" actId="2085"/>
            <ac:spMkLst>
              <pc:docMk/>
              <pc:sldMasterMk cId="455499751" sldId="2147483648"/>
              <pc:sldLayoutMk cId="4078223383" sldId="2147483649"/>
              <ac:spMk id="8" creationId="{0CCF2A06-0902-44FC-9329-AE22194D418D}"/>
            </ac:spMkLst>
          </pc:spChg>
          <pc:spChg chg="mod">
            <ac:chgData name="Ahmed Zaher Afifi" userId="0159b192-de8a-41ba-9986-d84962e38cf3" providerId="ADAL" clId="{C04D7A74-F3A6-4DC7-8F44-F2C25021BEDC}" dt="2020-03-12T17:30:47.945" v="259" actId="1035"/>
            <ac:spMkLst>
              <pc:docMk/>
              <pc:sldMasterMk cId="455499751" sldId="2147483648"/>
              <pc:sldLayoutMk cId="4078223383" sldId="2147483649"/>
              <ac:spMk id="54" creationId="{772239DB-E0E6-499D-9C51-69EE421B50B4}"/>
            </ac:spMkLst>
          </pc:spChg>
          <pc:picChg chg="add del mod">
            <ac:chgData name="Ahmed Zaher Afifi" userId="0159b192-de8a-41ba-9986-d84962e38cf3" providerId="ADAL" clId="{C04D7A74-F3A6-4DC7-8F44-F2C25021BEDC}" dt="2020-03-12T17:34:13.264" v="263" actId="478"/>
            <ac:picMkLst>
              <pc:docMk/>
              <pc:sldMasterMk cId="455499751" sldId="2147483648"/>
              <pc:sldLayoutMk cId="4078223383" sldId="2147483649"/>
              <ac:picMk id="3" creationId="{3B14AD45-5A63-4C85-BECE-BCC41CA9EF2F}"/>
            </ac:picMkLst>
          </pc:picChg>
          <pc:picChg chg="add del mod">
            <ac:chgData name="Ahmed Zaher Afifi" userId="0159b192-de8a-41ba-9986-d84962e38cf3" providerId="ADAL" clId="{C04D7A74-F3A6-4DC7-8F44-F2C25021BEDC}" dt="2020-03-12T17:35:17.881" v="267" actId="478"/>
            <ac:picMkLst>
              <pc:docMk/>
              <pc:sldMasterMk cId="455499751" sldId="2147483648"/>
              <pc:sldLayoutMk cId="4078223383" sldId="2147483649"/>
              <ac:picMk id="5" creationId="{39D954F5-9888-4B71-A883-8CD1D7636095}"/>
            </ac:picMkLst>
          </pc:picChg>
          <pc:picChg chg="add mod">
            <ac:chgData name="Ahmed Zaher Afifi" userId="0159b192-de8a-41ba-9986-d84962e38cf3" providerId="ADAL" clId="{C04D7A74-F3A6-4DC7-8F44-F2C25021BEDC}" dt="2020-03-12T17:37:34.832" v="336" actId="1036"/>
            <ac:picMkLst>
              <pc:docMk/>
              <pc:sldMasterMk cId="455499751" sldId="2147483648"/>
              <pc:sldLayoutMk cId="4078223383" sldId="2147483649"/>
              <ac:picMk id="7" creationId="{407A645F-2343-4244-BA25-5E3947B43351}"/>
            </ac:picMkLst>
          </pc:picChg>
          <pc:picChg chg="del">
            <ac:chgData name="Ahmed Zaher Afifi" userId="0159b192-de8a-41ba-9986-d84962e38cf3" providerId="ADAL" clId="{C04D7A74-F3A6-4DC7-8F44-F2C25021BEDC}" dt="2020-03-12T17:29:17.827" v="188" actId="478"/>
            <ac:picMkLst>
              <pc:docMk/>
              <pc:sldMasterMk cId="455499751" sldId="2147483648"/>
              <pc:sldLayoutMk cId="4078223383" sldId="2147483649"/>
              <ac:picMk id="47" creationId="{C43A3410-15E2-4F0B-8D59-E92683D9695F}"/>
            </ac:picMkLst>
          </pc:picChg>
        </pc:sldLayoutChg>
        <pc:sldLayoutChg chg="modSp">
          <pc:chgData name="Ahmed Zaher Afifi" userId="0159b192-de8a-41ba-9986-d84962e38cf3" providerId="ADAL" clId="{C04D7A74-F3A6-4DC7-8F44-F2C25021BEDC}" dt="2020-03-12T17:39:59.052" v="341" actId="207"/>
          <pc:sldLayoutMkLst>
            <pc:docMk/>
            <pc:sldMasterMk cId="455499751" sldId="2147483648"/>
            <pc:sldLayoutMk cId="952940130" sldId="2147483650"/>
          </pc:sldLayoutMkLst>
          <pc:spChg chg="mod">
            <ac:chgData name="Ahmed Zaher Afifi" userId="0159b192-de8a-41ba-9986-d84962e38cf3" providerId="ADAL" clId="{C04D7A74-F3A6-4DC7-8F44-F2C25021BEDC}" dt="2020-03-12T17:39:59.052" v="341" actId="207"/>
            <ac:spMkLst>
              <pc:docMk/>
              <pc:sldMasterMk cId="455499751" sldId="2147483648"/>
              <pc:sldLayoutMk cId="952940130" sldId="2147483650"/>
              <ac:spMk id="9" creationId="{1A2F43C4-4187-45BA-8138-44765540815E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58B53-1277-47B6-BCBF-809AD22C78D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F7C1-1027-4213-BFBE-2654A9E2F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CF2A06-0902-44FC-9329-AE22194D418D}"/>
              </a:ext>
            </a:extLst>
          </p:cNvPr>
          <p:cNvSpPr/>
          <p:nvPr userDrawn="1"/>
        </p:nvSpPr>
        <p:spPr>
          <a:xfrm>
            <a:off x="3126014" y="-1650"/>
            <a:ext cx="9065986" cy="186215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0A31699F-A073-4D8B-87FE-47FA53A6903F}"/>
              </a:ext>
            </a:extLst>
          </p:cNvPr>
          <p:cNvSpPr/>
          <p:nvPr userDrawn="1"/>
        </p:nvSpPr>
        <p:spPr>
          <a:xfrm rot="10800000" flipV="1">
            <a:off x="2272311" y="-2"/>
            <a:ext cx="1882479" cy="1862155"/>
          </a:xfrm>
          <a:prstGeom prst="triangle">
            <a:avLst>
              <a:gd name="adj" fmla="val 55069"/>
            </a:avLst>
          </a:prstGeom>
          <a:gradFill flip="none" rotWithShape="1">
            <a:gsLst>
              <a:gs pos="0">
                <a:srgbClr val="00558E"/>
              </a:gs>
              <a:gs pos="100000">
                <a:srgbClr val="009ED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40EFA53-EC51-4BBC-A8FD-7B6FB8B09119}"/>
              </a:ext>
            </a:extLst>
          </p:cNvPr>
          <p:cNvSpPr/>
          <p:nvPr userDrawn="1"/>
        </p:nvSpPr>
        <p:spPr>
          <a:xfrm>
            <a:off x="7229471" y="1843314"/>
            <a:ext cx="4962528" cy="5014686"/>
          </a:xfrm>
          <a:custGeom>
            <a:avLst/>
            <a:gdLst>
              <a:gd name="connsiteX0" fmla="*/ 2280529 w 4962528"/>
              <a:gd name="connsiteY0" fmla="*/ 0 h 5014686"/>
              <a:gd name="connsiteX1" fmla="*/ 4962528 w 4962528"/>
              <a:gd name="connsiteY1" fmla="*/ 0 h 5014686"/>
              <a:gd name="connsiteX2" fmla="*/ 4962528 w 4962528"/>
              <a:gd name="connsiteY2" fmla="*/ 5014686 h 5014686"/>
              <a:gd name="connsiteX3" fmla="*/ 0 w 4962528"/>
              <a:gd name="connsiteY3" fmla="*/ 5014686 h 501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8" h="5014686">
                <a:moveTo>
                  <a:pt x="2280529" y="0"/>
                </a:moveTo>
                <a:lnTo>
                  <a:pt x="4962528" y="0"/>
                </a:lnTo>
                <a:lnTo>
                  <a:pt x="4962528" y="5014686"/>
                </a:lnTo>
                <a:lnTo>
                  <a:pt x="0" y="5014686"/>
                </a:lnTo>
                <a:close/>
              </a:path>
            </a:pathLst>
          </a:custGeom>
          <a:gradFill flip="none" rotWithShape="1">
            <a:gsLst>
              <a:gs pos="70000">
                <a:srgbClr val="0094C8"/>
              </a:gs>
              <a:gs pos="35000">
                <a:srgbClr val="00759E"/>
              </a:gs>
              <a:gs pos="0">
                <a:srgbClr val="00558E"/>
              </a:gs>
              <a:gs pos="100000">
                <a:srgbClr val="00B9FA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7866B1F6-805A-47BC-9232-FD732079A2D2}"/>
              </a:ext>
            </a:extLst>
          </p:cNvPr>
          <p:cNvSpPr/>
          <p:nvPr userDrawn="1"/>
        </p:nvSpPr>
        <p:spPr>
          <a:xfrm>
            <a:off x="-2" y="1843314"/>
            <a:ext cx="9460194" cy="5014686"/>
          </a:xfrm>
          <a:prstGeom prst="parallelogram">
            <a:avLst>
              <a:gd name="adj" fmla="val 4564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D02E6DF2-C88F-4D64-9914-3109BB211489}"/>
              </a:ext>
            </a:extLst>
          </p:cNvPr>
          <p:cNvSpPr/>
          <p:nvPr userDrawn="1"/>
        </p:nvSpPr>
        <p:spPr>
          <a:xfrm>
            <a:off x="-4" y="1843314"/>
            <a:ext cx="9460196" cy="5014686"/>
          </a:xfrm>
          <a:prstGeom prst="parallelogram">
            <a:avLst>
              <a:gd name="adj" fmla="val 45477"/>
            </a:avLst>
          </a:prstGeom>
          <a:solidFill>
            <a:schemeClr val="accent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0787E8DC-7466-46AA-BC7A-2835C66A0C85}"/>
              </a:ext>
            </a:extLst>
          </p:cNvPr>
          <p:cNvSpPr/>
          <p:nvPr userDrawn="1"/>
        </p:nvSpPr>
        <p:spPr>
          <a:xfrm rot="5400000">
            <a:off x="-1865995" y="1865993"/>
            <a:ext cx="6858002" cy="3126015"/>
          </a:xfrm>
          <a:prstGeom prst="triangle">
            <a:avLst>
              <a:gd name="adj" fmla="val 0"/>
            </a:avLst>
          </a:prstGeom>
          <a:gradFill flip="none" rotWithShape="1">
            <a:gsLst>
              <a:gs pos="24000">
                <a:srgbClr val="0099FF"/>
              </a:gs>
              <a:gs pos="100000">
                <a:srgbClr val="33CCFF"/>
              </a:gs>
            </a:gsLst>
            <a:lin ang="16200000" scaled="1"/>
            <a:tileRect/>
          </a:gradFill>
          <a:ln>
            <a:noFill/>
          </a:ln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pic>
        <p:nvPicPr>
          <p:cNvPr id="52" name="Picture 5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397EE2A-227F-4851-8FAB-3C88DDD3E6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" y="-1650"/>
            <a:ext cx="2120537" cy="2120537"/>
          </a:xfrm>
          <a:prstGeom prst="rect">
            <a:avLst/>
          </a:prstGeom>
          <a:noFill/>
          <a:effectLst>
            <a:reflection stA="16000" endPos="40000" dir="5400000" sy="-100000" algn="bl" rotWithShape="0"/>
            <a:softEdge rad="38100"/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72239DB-E0E6-499D-9C51-69EE421B50B4}"/>
              </a:ext>
            </a:extLst>
          </p:cNvPr>
          <p:cNvSpPr txBox="1"/>
          <p:nvPr userDrawn="1"/>
        </p:nvSpPr>
        <p:spPr>
          <a:xfrm>
            <a:off x="8032250" y="223727"/>
            <a:ext cx="293192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IN" sz="3600" b="1" spc="300" dirty="0">
                <a:solidFill>
                  <a:schemeClr val="accent2"/>
                </a:solidFill>
                <a:latin typeface="Arial Nova" panose="020B05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</a:t>
            </a:r>
            <a:r>
              <a:rPr lang="en-IN" sz="3600" b="1" spc="300" dirty="0">
                <a:solidFill>
                  <a:srgbClr val="00558E"/>
                </a:solidFill>
                <a:latin typeface="Arial Nova" panose="020B05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ost </a:t>
            </a:r>
          </a:p>
          <a:p>
            <a:pPr>
              <a:lnSpc>
                <a:spcPct val="80000"/>
              </a:lnSpc>
            </a:pPr>
            <a:r>
              <a:rPr lang="en-IN" sz="3600" b="1" spc="300" dirty="0">
                <a:solidFill>
                  <a:schemeClr val="accent2"/>
                </a:solidFill>
                <a:latin typeface="Arial Nova" panose="020B05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</a:t>
            </a:r>
            <a:r>
              <a:rPr lang="en-IN" sz="3600" b="1" spc="300" dirty="0">
                <a:solidFill>
                  <a:srgbClr val="00558E"/>
                </a:solidFill>
                <a:latin typeface="Arial Nova" panose="020B05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raduate </a:t>
            </a:r>
          </a:p>
          <a:p>
            <a:pPr>
              <a:lnSpc>
                <a:spcPct val="80000"/>
              </a:lnSpc>
            </a:pPr>
            <a:r>
              <a:rPr lang="en-IN" sz="3600" b="1" spc="300" dirty="0">
                <a:solidFill>
                  <a:schemeClr val="accent2"/>
                </a:solidFill>
                <a:latin typeface="Arial Nova" panose="020B05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C</a:t>
            </a:r>
            <a:r>
              <a:rPr lang="en-IN" sz="3600" b="1" spc="300" dirty="0">
                <a:solidFill>
                  <a:srgbClr val="00558E"/>
                </a:solidFill>
                <a:latin typeface="Arial Nova" panose="020B05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ommittee</a:t>
            </a:r>
          </a:p>
        </p:txBody>
      </p:sp>
      <p:pic>
        <p:nvPicPr>
          <p:cNvPr id="56" name="Graphic 55" descr="Processor">
            <a:extLst>
              <a:ext uri="{FF2B5EF4-FFF2-40B4-BE49-F238E27FC236}">
                <a16:creationId xmlns:a16="http://schemas.microsoft.com/office/drawing/2014/main" id="{DFC0F5AF-D94E-43BA-A8E5-901F6BB81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641" y="3747750"/>
            <a:ext cx="1188720" cy="1188720"/>
          </a:xfrm>
          <a:prstGeom prst="rect">
            <a:avLst/>
          </a:prstGeom>
        </p:spPr>
      </p:pic>
      <p:pic>
        <p:nvPicPr>
          <p:cNvPr id="57" name="Graphic 56" descr="Cloud Computing">
            <a:extLst>
              <a:ext uri="{FF2B5EF4-FFF2-40B4-BE49-F238E27FC236}">
                <a16:creationId xmlns:a16="http://schemas.microsoft.com/office/drawing/2014/main" id="{F0C58716-FFC2-46D7-83D1-4B62494339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1059" y="809512"/>
            <a:ext cx="914400" cy="914400"/>
          </a:xfrm>
          <a:prstGeom prst="rect">
            <a:avLst/>
          </a:prstGeom>
        </p:spPr>
      </p:pic>
      <p:pic>
        <p:nvPicPr>
          <p:cNvPr id="58" name="Graphic 57" descr="Server">
            <a:extLst>
              <a:ext uri="{FF2B5EF4-FFF2-40B4-BE49-F238E27FC236}">
                <a16:creationId xmlns:a16="http://schemas.microsoft.com/office/drawing/2014/main" id="{2C1779FF-25EE-4E35-B670-23BABCEB308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" y="1890288"/>
            <a:ext cx="457200" cy="457200"/>
          </a:xfrm>
          <a:prstGeom prst="rect">
            <a:avLst/>
          </a:prstGeom>
        </p:spPr>
      </p:pic>
      <p:pic>
        <p:nvPicPr>
          <p:cNvPr id="59" name="Graphic 58" descr="Robot">
            <a:extLst>
              <a:ext uri="{FF2B5EF4-FFF2-40B4-BE49-F238E27FC236}">
                <a16:creationId xmlns:a16="http://schemas.microsoft.com/office/drawing/2014/main" id="{3381EBA4-ABF3-4015-8EF6-7CEF2CE0F48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9202" y="1862153"/>
            <a:ext cx="457200" cy="457200"/>
          </a:xfrm>
          <a:prstGeom prst="rect">
            <a:avLst/>
          </a:prstGeom>
        </p:spPr>
      </p:pic>
      <p:sp>
        <p:nvSpPr>
          <p:cNvPr id="60" name="Parallelogram 59">
            <a:extLst>
              <a:ext uri="{FF2B5EF4-FFF2-40B4-BE49-F238E27FC236}">
                <a16:creationId xmlns:a16="http://schemas.microsoft.com/office/drawing/2014/main" id="{D1570958-FC7D-46F3-9AEB-39A483AC30DB}"/>
              </a:ext>
            </a:extLst>
          </p:cNvPr>
          <p:cNvSpPr/>
          <p:nvPr userDrawn="1"/>
        </p:nvSpPr>
        <p:spPr>
          <a:xfrm>
            <a:off x="12538" y="6072581"/>
            <a:ext cx="7512211" cy="785419"/>
          </a:xfrm>
          <a:prstGeom prst="parallelogram">
            <a:avLst>
              <a:gd name="adj" fmla="val 42422"/>
            </a:avLst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3" name="Graphic 62" descr="Social network">
            <a:extLst>
              <a:ext uri="{FF2B5EF4-FFF2-40B4-BE49-F238E27FC236}">
                <a16:creationId xmlns:a16="http://schemas.microsoft.com/office/drawing/2014/main" id="{0DAEA189-4740-48E6-ACF8-554970DECD5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98183" y="1843314"/>
            <a:ext cx="914400" cy="914400"/>
          </a:xfrm>
          <a:prstGeom prst="rect">
            <a:avLst/>
          </a:prstGeom>
        </p:spPr>
      </p:pic>
      <p:pic>
        <p:nvPicPr>
          <p:cNvPr id="7" name="Picture 6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407A645F-2343-4244-BA25-5E3947B4335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76" y="6976"/>
            <a:ext cx="14297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2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A2F2-598B-4D41-B39C-FDD93BDA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5DBD3-3953-41CF-A61E-1C82CBB7D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8D4C9-E755-42A3-B32B-BCCBA503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F8A17-1D8E-4AEE-B400-D74FEE42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C9A1D-094E-4AA1-9B8F-1E7374EB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7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A6C56-2695-4487-A8A0-DB220D3D0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6D5E0-2A04-45B7-9E85-C801616C6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24769-A52E-4D9C-A94B-4A2498DF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945A0-BE0A-4966-A900-83D9FB8F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C555E-6C3E-4073-B95A-D3F07E8E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2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E84D47C-4F29-4F34-B59C-52E9AB844EC0}"/>
              </a:ext>
            </a:extLst>
          </p:cNvPr>
          <p:cNvSpPr/>
          <p:nvPr userDrawn="1"/>
        </p:nvSpPr>
        <p:spPr>
          <a:xfrm>
            <a:off x="0" y="6700256"/>
            <a:ext cx="11887200" cy="131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02E8F-EC44-495E-B5CC-B8F5627C7456}"/>
              </a:ext>
            </a:extLst>
          </p:cNvPr>
          <p:cNvSpPr/>
          <p:nvPr userDrawn="1"/>
        </p:nvSpPr>
        <p:spPr>
          <a:xfrm>
            <a:off x="-2" y="6726632"/>
            <a:ext cx="12192000" cy="131367"/>
          </a:xfrm>
          <a:prstGeom prst="rect">
            <a:avLst/>
          </a:prstGeom>
          <a:solidFill>
            <a:srgbClr val="00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C7BA7B9-EB45-437E-B14C-228AAC70C949}"/>
              </a:ext>
            </a:extLst>
          </p:cNvPr>
          <p:cNvSpPr/>
          <p:nvPr userDrawn="1"/>
        </p:nvSpPr>
        <p:spPr>
          <a:xfrm flipV="1">
            <a:off x="10397158" y="400953"/>
            <a:ext cx="1479382" cy="960229"/>
          </a:xfrm>
          <a:prstGeom prst="triangle">
            <a:avLst>
              <a:gd name="adj" fmla="val 49614"/>
            </a:avLst>
          </a:prstGeom>
          <a:gradFill flip="none" rotWithShape="1">
            <a:gsLst>
              <a:gs pos="0">
                <a:srgbClr val="00558E"/>
              </a:gs>
              <a:gs pos="100000">
                <a:srgbClr val="009ED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4B6DBD-166A-4608-8B15-793D25F30F0B}"/>
              </a:ext>
            </a:extLst>
          </p:cNvPr>
          <p:cNvSpPr/>
          <p:nvPr userDrawn="1"/>
        </p:nvSpPr>
        <p:spPr>
          <a:xfrm>
            <a:off x="161923" y="331390"/>
            <a:ext cx="11887200" cy="7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D8BE7CE-BE7E-4A66-90BB-F0ACA7C36265}"/>
              </a:ext>
            </a:extLst>
          </p:cNvPr>
          <p:cNvSpPr/>
          <p:nvPr userDrawn="1"/>
        </p:nvSpPr>
        <p:spPr>
          <a:xfrm rot="10800000" flipV="1">
            <a:off x="727869" y="0"/>
            <a:ext cx="1325957" cy="931654"/>
          </a:xfrm>
          <a:prstGeom prst="triangle">
            <a:avLst>
              <a:gd name="adj" fmla="val 56431"/>
            </a:avLst>
          </a:prstGeom>
          <a:gradFill flip="none" rotWithShape="1">
            <a:gsLst>
              <a:gs pos="0">
                <a:srgbClr val="00558E"/>
              </a:gs>
              <a:gs pos="100000">
                <a:srgbClr val="009ED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B73B70-7511-4FD3-9DED-A9ABAD90E61F}"/>
              </a:ext>
            </a:extLst>
          </p:cNvPr>
          <p:cNvSpPr/>
          <p:nvPr userDrawn="1"/>
        </p:nvSpPr>
        <p:spPr>
          <a:xfrm>
            <a:off x="95250" y="299187"/>
            <a:ext cx="11978640" cy="753236"/>
          </a:xfrm>
          <a:prstGeom prst="rect">
            <a:avLst/>
          </a:prstGeom>
          <a:solidFill>
            <a:srgbClr val="00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CA25337-25C7-493E-904C-7E210F85D115}"/>
              </a:ext>
            </a:extLst>
          </p:cNvPr>
          <p:cNvSpPr/>
          <p:nvPr userDrawn="1"/>
        </p:nvSpPr>
        <p:spPr>
          <a:xfrm rot="5400000">
            <a:off x="-395356" y="395355"/>
            <a:ext cx="2104845" cy="1314136"/>
          </a:xfrm>
          <a:prstGeom prst="triangle">
            <a:avLst>
              <a:gd name="adj" fmla="val 0"/>
            </a:avLst>
          </a:prstGeom>
          <a:gradFill flip="none" rotWithShape="1">
            <a:gsLst>
              <a:gs pos="24000">
                <a:srgbClr val="0099FF"/>
              </a:gs>
              <a:gs pos="100000">
                <a:srgbClr val="33CCFF"/>
              </a:gs>
            </a:gsLst>
            <a:lin ang="16200000" scaled="1"/>
            <a:tileRect/>
          </a:gradFill>
          <a:ln>
            <a:noFill/>
          </a:ln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D5268A7-5ED8-4D50-BB8F-AF178021BEBB}"/>
              </a:ext>
            </a:extLst>
          </p:cNvPr>
          <p:cNvSpPr/>
          <p:nvPr userDrawn="1"/>
        </p:nvSpPr>
        <p:spPr>
          <a:xfrm rot="16200000">
            <a:off x="10978010" y="147187"/>
            <a:ext cx="1361182" cy="1066801"/>
          </a:xfrm>
          <a:prstGeom prst="triangle">
            <a:avLst>
              <a:gd name="adj" fmla="val 0"/>
            </a:avLst>
          </a:prstGeom>
          <a:gradFill flip="none" rotWithShape="1">
            <a:gsLst>
              <a:gs pos="24000">
                <a:srgbClr val="0099FF"/>
              </a:gs>
              <a:gs pos="100000">
                <a:srgbClr val="33CCFF"/>
              </a:gs>
            </a:gsLst>
            <a:lin ang="10200000" scaled="0"/>
            <a:tileRect/>
          </a:gradFill>
          <a:ln>
            <a:noFill/>
          </a:ln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244FAB1-19B0-4207-A925-6CC9FCD56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7" y="127165"/>
            <a:ext cx="1097280" cy="1097280"/>
          </a:xfrm>
          <a:prstGeom prst="rect">
            <a:avLst/>
          </a:prstGeom>
          <a:noFill/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2F43C4-4187-45BA-8138-44765540815E}"/>
              </a:ext>
            </a:extLst>
          </p:cNvPr>
          <p:cNvSpPr txBox="1"/>
          <p:nvPr userDrawn="1"/>
        </p:nvSpPr>
        <p:spPr>
          <a:xfrm>
            <a:off x="11543203" y="862017"/>
            <a:ext cx="572593" cy="36933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PGC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E591E23-A6EC-4E13-833B-3DA792673C5F}"/>
              </a:ext>
            </a:extLst>
          </p:cNvPr>
          <p:cNvSpPr/>
          <p:nvPr userDrawn="1"/>
        </p:nvSpPr>
        <p:spPr>
          <a:xfrm rot="16200000">
            <a:off x="11433502" y="6099502"/>
            <a:ext cx="760932" cy="756063"/>
          </a:xfrm>
          <a:prstGeom prst="triangle">
            <a:avLst>
              <a:gd name="adj" fmla="val 0"/>
            </a:avLst>
          </a:prstGeom>
          <a:gradFill flip="none" rotWithShape="1">
            <a:gsLst>
              <a:gs pos="24000">
                <a:srgbClr val="0099FF"/>
              </a:gs>
              <a:gs pos="100000">
                <a:srgbClr val="33CCFF"/>
              </a:gs>
            </a:gsLst>
            <a:lin ang="10200000" scaled="0"/>
            <a:tileRect/>
          </a:gradFill>
          <a:ln>
            <a:noFill/>
          </a:ln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B3403F3-0D63-432E-B6DB-FBBEDD043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64108" y="6492215"/>
            <a:ext cx="427891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51FC95CA-8C34-474A-9CCC-8905B66187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4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20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3E0B-8D5E-4AFE-81B5-E19C8640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59A7F-368A-4181-904C-450284937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3F7F2-E56E-4301-9884-B2262D222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D7B65-E071-4AED-98C1-C6D32A78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A723F-6B50-4032-A202-6D5F7D61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0B1ED-A765-4B5B-B3CC-3C9FD4A8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1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81B1-C776-4FED-BAB5-38E7F563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7DC24-E759-4667-A284-0832CCDA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DCE55-F5DB-406E-BD7B-A5D706FA9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32E7D-3D6E-4EC6-A880-A719FE4EA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25554-9D80-416E-8883-FF5C3E505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9A0B53-2E66-4552-9E16-8AC55346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B2564-D612-4E70-A4E1-AE6BEB40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D736BB-87DE-4E77-978B-46C473C0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6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03F9-D055-4DF1-B0FA-F28C87DD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02ABA-7C83-4FD5-B522-6697FD39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71864-F113-416D-9993-DF8B60A5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8F89C-A51E-43EE-AEEA-FE19160B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8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143BA-801B-4090-8C1F-2A14E87E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923AC-5718-4B4A-8051-6DB17A31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DF50A-D9BB-4331-981D-B7B80707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5E8F-3304-4AAE-9140-16F06A67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ACE0C-B707-43FD-826F-6932C9AB2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FE59A-6D54-4A54-95F9-1B79597AC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8352F-B77A-44F8-BB79-A2B727C2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F26CA-EF2E-441F-B06D-53B81707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1764B-15BB-446A-BB06-F450B7B5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F1EF-54F5-42E1-9A3E-BDEDBC85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5419B-2F4A-4FF1-BFC2-2962E49F7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200E3-0695-4B7A-8D78-35C693D39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D5A07-7EC5-4502-B30E-8EB25E86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60C17-4D23-436A-B710-23007246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D5B65-02CD-4F48-8EE0-540D2EEA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7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5A80AE-26FE-4977-B900-6FC28EE59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95CA-8C34-474A-9CCC-8905B661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9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F25DD1-0725-42B5-8653-21DCC3A78D53}"/>
              </a:ext>
            </a:extLst>
          </p:cNvPr>
          <p:cNvSpPr txBox="1"/>
          <p:nvPr/>
        </p:nvSpPr>
        <p:spPr>
          <a:xfrm>
            <a:off x="8741757" y="3401229"/>
            <a:ext cx="2760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spc="3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ler" panose="020B05030303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213C37-FE51-4061-ACB8-DEA45DD4D660}"/>
              </a:ext>
            </a:extLst>
          </p:cNvPr>
          <p:cNvSpPr txBox="1"/>
          <p:nvPr/>
        </p:nvSpPr>
        <p:spPr>
          <a:xfrm>
            <a:off x="262095" y="6340579"/>
            <a:ext cx="669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ller" panose="020B0503030302020204" pitchFamily="34" charset="0"/>
                <a:cs typeface="Arial" panose="020B0604020202020204" pitchFamily="34" charset="0"/>
              </a:rPr>
              <a:t>Master of Computer Science </a:t>
            </a:r>
            <a:r>
              <a:rPr lang="en-US" sz="2400" b="1" dirty="0" smtClean="0">
                <a:solidFill>
                  <a:srgbClr val="FFFF00"/>
                </a:solidFill>
                <a:latin typeface="Aller" panose="020B0503030302020204" pitchFamily="34" charset="0"/>
                <a:cs typeface="Arial" panose="020B0604020202020204" pitchFamily="34" charset="0"/>
              </a:rPr>
              <a:t>– Coursework Track-Milestone #</a:t>
            </a:r>
            <a:endParaRPr lang="en-US" sz="2400" b="1" dirty="0">
              <a:solidFill>
                <a:srgbClr val="FFFF00"/>
              </a:solidFill>
              <a:latin typeface="Aller" panose="020B050303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1D7A3-AF90-4D71-BA1D-258CDF2C215C}"/>
              </a:ext>
            </a:extLst>
          </p:cNvPr>
          <p:cNvSpPr txBox="1"/>
          <p:nvPr/>
        </p:nvSpPr>
        <p:spPr>
          <a:xfrm>
            <a:off x="2011528" y="3255184"/>
            <a:ext cx="646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ller" panose="020B05030303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Title</a:t>
            </a:r>
            <a:endParaRPr lang="en-US" sz="4800" b="1" dirty="0">
              <a:solidFill>
                <a:schemeClr val="bg1"/>
              </a:solidFill>
              <a:latin typeface="Aller" panose="020B05030303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509C7-CFA5-42F8-BDC2-8456E0524653}"/>
              </a:ext>
            </a:extLst>
          </p:cNvPr>
          <p:cNvSpPr txBox="1"/>
          <p:nvPr/>
        </p:nvSpPr>
        <p:spPr>
          <a:xfrm>
            <a:off x="8501129" y="3935156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ller" panose="020B0503030302020204" pitchFamily="34" charset="0"/>
              </a:rPr>
              <a:t>Student Name</a:t>
            </a:r>
            <a:endParaRPr lang="en-US" sz="2000" dirty="0">
              <a:solidFill>
                <a:schemeClr val="bg1"/>
              </a:solidFill>
              <a:latin typeface="Aller" panose="020B05030303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ller" panose="020B0503030302020204" pitchFamily="34" charset="0"/>
              </a:rPr>
              <a:t>      </a:t>
            </a:r>
            <a:r>
              <a:rPr lang="en-US" sz="2000" dirty="0" smtClean="0">
                <a:solidFill>
                  <a:schemeClr val="bg1"/>
                </a:solidFill>
                <a:latin typeface="Aller" panose="020B0503030302020204" pitchFamily="34" charset="0"/>
              </a:rPr>
              <a:t>(ID)</a:t>
            </a:r>
            <a:endParaRPr lang="en-US" sz="2000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7D223B-E07D-4D5E-83E2-7BA2326109C4}"/>
              </a:ext>
            </a:extLst>
          </p:cNvPr>
          <p:cNvSpPr txBox="1"/>
          <p:nvPr/>
        </p:nvSpPr>
        <p:spPr>
          <a:xfrm>
            <a:off x="8086287" y="4729997"/>
            <a:ext cx="2760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spc="3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ler" panose="020B05030303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Supervised By: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4BC5D-18B2-4835-8282-A74E16DDF2C3}"/>
              </a:ext>
            </a:extLst>
          </p:cNvPr>
          <p:cNvSpPr txBox="1"/>
          <p:nvPr/>
        </p:nvSpPr>
        <p:spPr>
          <a:xfrm>
            <a:off x="8441552" y="5096873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ller" panose="020B0503030302020204" pitchFamily="34" charset="0"/>
              </a:rPr>
              <a:t>Dr. </a:t>
            </a:r>
            <a:r>
              <a:rPr lang="en-US" sz="2000" dirty="0" smtClean="0">
                <a:solidFill>
                  <a:schemeClr val="bg1"/>
                </a:solidFill>
                <a:latin typeface="Aller" panose="020B0503030302020204" pitchFamily="34" charset="0"/>
              </a:rPr>
              <a:t>A</a:t>
            </a:r>
            <a:endParaRPr lang="en-US" sz="2000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4C6751-1784-4842-9192-62CF6CACEE00}"/>
              </a:ext>
            </a:extLst>
          </p:cNvPr>
          <p:cNvSpPr txBox="1"/>
          <p:nvPr/>
        </p:nvSpPr>
        <p:spPr>
          <a:xfrm>
            <a:off x="7682767" y="5622288"/>
            <a:ext cx="3786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spc="3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ler" panose="020B05030303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Committee Members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39C75A-C5F5-4734-8DB1-53AC119F9395}"/>
              </a:ext>
            </a:extLst>
          </p:cNvPr>
          <p:cNvSpPr txBox="1"/>
          <p:nvPr/>
        </p:nvSpPr>
        <p:spPr>
          <a:xfrm>
            <a:off x="7524434" y="6050690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  <a:latin typeface="Aller" panose="020B0503030302020204" pitchFamily="34" charset="0"/>
              </a:rPr>
              <a:t>Dr. </a:t>
            </a:r>
            <a:r>
              <a:rPr lang="fi-FI" sz="2000" dirty="0" smtClean="0">
                <a:solidFill>
                  <a:schemeClr val="bg1"/>
                </a:solidFill>
                <a:latin typeface="Aller" panose="020B0503030302020204" pitchFamily="34" charset="0"/>
              </a:rPr>
              <a:t>A </a:t>
            </a:r>
            <a:endParaRPr lang="fi-FI" sz="2000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16376-C366-48A5-9709-A9A3AD5ECB92}"/>
              </a:ext>
            </a:extLst>
          </p:cNvPr>
          <p:cNvSpPr txBox="1"/>
          <p:nvPr/>
        </p:nvSpPr>
        <p:spPr>
          <a:xfrm>
            <a:off x="9721831" y="6050690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Aller" panose="020B0503030302020204" pitchFamily="34" charset="0"/>
              </a:rPr>
              <a:t>Dr. </a:t>
            </a:r>
            <a:r>
              <a:rPr lang="sv-SE" sz="2000" dirty="0" smtClean="0">
                <a:solidFill>
                  <a:schemeClr val="bg1"/>
                </a:solidFill>
                <a:latin typeface="Aller" panose="020B0503030302020204" pitchFamily="34" charset="0"/>
              </a:rPr>
              <a:t>M</a:t>
            </a:r>
            <a:endParaRPr lang="sv-SE" sz="2000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59063" y="1932059"/>
            <a:ext cx="6477000" cy="563790"/>
            <a:chOff x="1190625" y="1814512"/>
            <a:chExt cx="6477000" cy="685800"/>
          </a:xfrm>
        </p:grpSpPr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230FE1E1-12B9-4DCB-BA27-B1EC72D97953}"/>
              </a:ext>
            </a:extLst>
          </p:cNvPr>
          <p:cNvSpPr txBox="1"/>
          <p:nvPr/>
        </p:nvSpPr>
        <p:spPr>
          <a:xfrm>
            <a:off x="1517100" y="42893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484F2-04F9-4306-93E5-E105C1114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C95CA-8C34-474A-9CCC-8905B6618714}" type="slidenum">
              <a:rPr lang="en-US" smtClean="0"/>
              <a:t>2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77791" y="1282223"/>
            <a:ext cx="6477000" cy="563790"/>
            <a:chOff x="1190625" y="1814512"/>
            <a:chExt cx="6477000" cy="685800"/>
          </a:xfrm>
        </p:grpSpPr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2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fr-FR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55510" y="2574707"/>
            <a:ext cx="6477000" cy="563790"/>
            <a:chOff x="1190625" y="1814512"/>
            <a:chExt cx="6477000" cy="685800"/>
          </a:xfrm>
        </p:grpSpPr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55512" y="3220960"/>
            <a:ext cx="6477000" cy="563790"/>
            <a:chOff x="1190625" y="1814512"/>
            <a:chExt cx="6477000" cy="685800"/>
          </a:xfrm>
        </p:grpSpPr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51959" y="3863608"/>
            <a:ext cx="6477000" cy="563790"/>
            <a:chOff x="1190625" y="1814512"/>
            <a:chExt cx="6477000" cy="685800"/>
          </a:xfrm>
        </p:grpSpPr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5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48406" y="4506256"/>
            <a:ext cx="6477000" cy="563790"/>
            <a:chOff x="1190625" y="1814512"/>
            <a:chExt cx="6477000" cy="685800"/>
          </a:xfrm>
        </p:grpSpPr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6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44853" y="5126620"/>
            <a:ext cx="6477000" cy="563790"/>
            <a:chOff x="1190625" y="1814512"/>
            <a:chExt cx="6477000" cy="685800"/>
          </a:xfrm>
        </p:grpSpPr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7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41300" y="5746984"/>
            <a:ext cx="6477000" cy="563790"/>
            <a:chOff x="1190625" y="1814512"/>
            <a:chExt cx="6477000" cy="685800"/>
          </a:xfrm>
        </p:grpSpPr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1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88E147-997D-4D7C-9F41-270CF56569A3}"/>
              </a:ext>
            </a:extLst>
          </p:cNvPr>
          <p:cNvSpPr txBox="1"/>
          <p:nvPr/>
        </p:nvSpPr>
        <p:spPr>
          <a:xfrm>
            <a:off x="1517100" y="428930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4F5DB-C042-4B6C-8337-4BF254BAF2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C95CA-8C34-474A-9CCC-8905B66187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52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E715EFE7EF24E49A67E10E0AC442593" ma:contentTypeVersion="2" ma:contentTypeDescription="إنشاء مستند جديد." ma:contentTypeScope="" ma:versionID="903dfd8788becfc1a53525e0c8ee416e">
  <xsd:schema xmlns:xsd="http://www.w3.org/2001/XMLSchema" xmlns:xs="http://www.w3.org/2001/XMLSchema" xmlns:p="http://schemas.microsoft.com/office/2006/metadata/properties" xmlns:ns1="http://schemas.microsoft.com/sharepoint/v3" xmlns:ns2="62be96db-45dc-4974-8e89-41c5da6715c4" targetNamespace="http://schemas.microsoft.com/office/2006/metadata/properties" ma:root="true" ma:fieldsID="c2338bbc0c60615803c489042680e789" ns1:_="" ns2:_="">
    <xsd:import namespace="http://schemas.microsoft.com/sharepoint/v3"/>
    <xsd:import namespace="62be96db-45dc-4974-8e89-41c5da6715c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جدولة تاريخ البدء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جدولة تاريخ الانتهاء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e96db-45dc-4974-8e89-41c5da671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C722A03-42CF-4343-AC7E-B2D5C05F90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A0DED5-3B00-4659-804B-E1834A4D3898}"/>
</file>

<file path=customXml/itemProps3.xml><?xml version="1.0" encoding="utf-8"?>
<ds:datastoreItem xmlns:ds="http://schemas.openxmlformats.org/officeDocument/2006/customXml" ds:itemID="{8921E3FE-F112-4284-872D-E378D605520A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6c6ad526-2222-44fb-bc91-90cf81e29bc6"/>
    <ds:schemaRef ds:uri="28986ef2-4972-47c8-b134-ac8602e6800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52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Yu Gothic UI Semibold</vt:lpstr>
      <vt:lpstr>Aller</vt:lpstr>
      <vt:lpstr>Arial</vt:lpstr>
      <vt:lpstr>Arial Nova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Afifi</dc:creator>
  <cp:lastModifiedBy>Alaa Sagheer</cp:lastModifiedBy>
  <cp:revision>72</cp:revision>
  <dcterms:created xsi:type="dcterms:W3CDTF">2019-04-06T17:26:52Z</dcterms:created>
  <dcterms:modified xsi:type="dcterms:W3CDTF">2020-04-20T10:21:00Z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0x0101006E715EFE7EF24E49A67E10E0AC442593</vt:lpwstr>
  </property>
</Properties>
</file>