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rawing2.xml" ContentType="application/vnd.ms-office.drawingml.diagramDrawing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colors2.xml" ContentType="application/vnd.openxmlformats-officedocument.drawingml.diagramColors+xml"/>
  <Override PartName="/ppt/charts/chart3.xml" ContentType="application/vnd.openxmlformats-officedocument.drawingml.chart+xml"/>
  <Override PartName="/ppt/diagrams/layout2.xml" ContentType="application/vnd.openxmlformats-officedocument.drawingml.diagramLayout+xml"/>
  <Override PartName="/ppt/charts/style3.xml" ContentType="application/vnd.ms-office.chartstyle+xml"/>
  <Override PartName="/ppt/charts/chart1.xml" ContentType="application/vnd.openxmlformats-officedocument.drawingml.chart+xml"/>
  <Override PartName="/ppt/charts/colors3.xml" ContentType="application/vnd.ms-office.chartcolorstyle+xml"/>
  <Override PartName="/ppt/diagrams/quickStyle2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60" r:id="rId3"/>
    <p:sldId id="280" r:id="rId4"/>
    <p:sldId id="281" r:id="rId5"/>
    <p:sldId id="469" r:id="rId6"/>
    <p:sldId id="468" r:id="rId7"/>
    <p:sldId id="282" r:id="rId8"/>
    <p:sldId id="470" r:id="rId9"/>
    <p:sldId id="276" r:id="rId10"/>
    <p:sldId id="290" r:id="rId11"/>
    <p:sldId id="291" r:id="rId12"/>
    <p:sldId id="292" r:id="rId13"/>
    <p:sldId id="294" r:id="rId14"/>
    <p:sldId id="463" r:id="rId15"/>
    <p:sldId id="464" r:id="rId16"/>
    <p:sldId id="465" r:id="rId17"/>
  </p:sldIdLst>
  <p:sldSz cx="12192000" cy="6858000"/>
  <p:notesSz cx="6858000" cy="9144000"/>
  <p:embeddedFontLst>
    <p:embeddedFont>
      <p:font typeface="DIN Next LT Arabic" panose="020B0503020203050203" pitchFamily="34" charset="-78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DEC3"/>
    <a:srgbClr val="C29943"/>
    <a:srgbClr val="0C7277"/>
    <a:srgbClr val="0C3555"/>
    <a:srgbClr val="01A5DB"/>
    <a:srgbClr val="84BD00"/>
    <a:srgbClr val="B33771"/>
    <a:srgbClr val="643278"/>
    <a:srgbClr val="F39C12"/>
    <a:srgbClr val="E55F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8" autoAdjust="0"/>
    <p:restoredTop sz="87320" autoAdjust="0"/>
  </p:normalViewPr>
  <p:slideViewPr>
    <p:cSldViewPr snapToGrid="0">
      <p:cViewPr varScale="1">
        <p:scale>
          <a:sx n="72" d="100"/>
          <a:sy n="72" d="100"/>
        </p:scale>
        <p:origin x="93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6C-46B9-95BD-CC791FEC3A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6C-46B9-95BD-CC791FEC3A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6C-46B9-95BD-CC791FEC3A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8144751"/>
        <c:axId val="1418136111"/>
      </c:barChart>
      <c:catAx>
        <c:axId val="1418144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8136111"/>
        <c:crosses val="autoZero"/>
        <c:auto val="1"/>
        <c:lblAlgn val="ctr"/>
        <c:lblOffset val="100"/>
        <c:noMultiLvlLbl val="0"/>
      </c:catAx>
      <c:valAx>
        <c:axId val="1418136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8144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6C-46B9-95BD-CC791FEC3A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6C-46B9-95BD-CC791FEC3A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6C-46B9-95BD-CC791FEC3A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418144751"/>
        <c:axId val="1418136111"/>
      </c:barChart>
      <c:catAx>
        <c:axId val="1418144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8136111"/>
        <c:crosses val="autoZero"/>
        <c:auto val="1"/>
        <c:lblAlgn val="ctr"/>
        <c:lblOffset val="100"/>
        <c:noMultiLvlLbl val="0"/>
      </c:catAx>
      <c:valAx>
        <c:axId val="1418136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8144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6C-46B9-95BD-CC791FEC3A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6C-46B9-95BD-CC791FEC3A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6C-46B9-95BD-CC791FEC3A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18144751"/>
        <c:axId val="1418136111"/>
      </c:lineChart>
      <c:catAx>
        <c:axId val="1418144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8136111"/>
        <c:crosses val="autoZero"/>
        <c:auto val="1"/>
        <c:lblAlgn val="ctr"/>
        <c:lblOffset val="100"/>
        <c:noMultiLvlLbl val="0"/>
      </c:catAx>
      <c:valAx>
        <c:axId val="1418136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8144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CC504F-0FAB-487F-876D-E929F8569590}" type="doc">
      <dgm:prSet loTypeId="urn:microsoft.com/office/officeart/2005/8/layout/pList1" loCatId="list" qsTypeId="urn:microsoft.com/office/officeart/2005/8/quickstyle/simple1" qsCatId="simple" csTypeId="urn:microsoft.com/office/officeart/2005/8/colors/accent1_3" csCatId="accent1" phldr="0"/>
      <dgm:spPr/>
      <dgm:t>
        <a:bodyPr/>
        <a:lstStyle/>
        <a:p>
          <a:endParaRPr lang="en-US"/>
        </a:p>
      </dgm:t>
    </dgm:pt>
    <dgm:pt modelId="{183C7A0A-7C3C-469C-8810-BF673F6E224F}">
      <dgm:prSet phldrT="[Text]" phldr="1"/>
      <dgm:spPr/>
      <dgm:t>
        <a:bodyPr/>
        <a:lstStyle/>
        <a:p>
          <a:endParaRPr lang="en-US"/>
        </a:p>
      </dgm:t>
    </dgm:pt>
    <dgm:pt modelId="{936F94E6-CA9C-4E52-AEC5-FC0B37AA7AE6}" type="parTrans" cxnId="{C4060E23-82BC-4090-AF67-FA7D4485EA96}">
      <dgm:prSet/>
      <dgm:spPr/>
      <dgm:t>
        <a:bodyPr/>
        <a:lstStyle/>
        <a:p>
          <a:endParaRPr lang="en-US"/>
        </a:p>
      </dgm:t>
    </dgm:pt>
    <dgm:pt modelId="{9432FED6-0B3E-4606-AC8B-9C650528FFFD}" type="sibTrans" cxnId="{C4060E23-82BC-4090-AF67-FA7D4485EA96}">
      <dgm:prSet/>
      <dgm:spPr/>
      <dgm:t>
        <a:bodyPr/>
        <a:lstStyle/>
        <a:p>
          <a:endParaRPr lang="en-US"/>
        </a:p>
      </dgm:t>
    </dgm:pt>
    <dgm:pt modelId="{0FE1AB3D-BBEF-4CC9-B418-8224C42A9561}">
      <dgm:prSet phldrT="[Text]" phldr="1"/>
      <dgm:spPr/>
      <dgm:t>
        <a:bodyPr/>
        <a:lstStyle/>
        <a:p>
          <a:endParaRPr lang="en-US"/>
        </a:p>
      </dgm:t>
    </dgm:pt>
    <dgm:pt modelId="{9E01C0DF-479C-45DE-A150-F6C386EC6A79}" type="parTrans" cxnId="{8EE5B0F3-9D70-4C13-BE7D-9D683E961BC8}">
      <dgm:prSet/>
      <dgm:spPr/>
      <dgm:t>
        <a:bodyPr/>
        <a:lstStyle/>
        <a:p>
          <a:endParaRPr lang="en-US"/>
        </a:p>
      </dgm:t>
    </dgm:pt>
    <dgm:pt modelId="{BEE527C8-7704-4F64-B706-8CD7948A85B0}" type="sibTrans" cxnId="{8EE5B0F3-9D70-4C13-BE7D-9D683E961BC8}">
      <dgm:prSet/>
      <dgm:spPr/>
      <dgm:t>
        <a:bodyPr/>
        <a:lstStyle/>
        <a:p>
          <a:endParaRPr lang="en-US"/>
        </a:p>
      </dgm:t>
    </dgm:pt>
    <dgm:pt modelId="{7355896E-16D9-463D-83E9-A5A80F48C971}">
      <dgm:prSet phldrT="[Text]" phldr="1"/>
      <dgm:spPr/>
      <dgm:t>
        <a:bodyPr/>
        <a:lstStyle/>
        <a:p>
          <a:endParaRPr lang="en-US"/>
        </a:p>
      </dgm:t>
    </dgm:pt>
    <dgm:pt modelId="{D1AC117A-61E3-4DFD-94FA-DD050B005FE2}" type="parTrans" cxnId="{378B81E0-7344-4CED-A359-9B274FDF2679}">
      <dgm:prSet/>
      <dgm:spPr/>
      <dgm:t>
        <a:bodyPr/>
        <a:lstStyle/>
        <a:p>
          <a:endParaRPr lang="en-US"/>
        </a:p>
      </dgm:t>
    </dgm:pt>
    <dgm:pt modelId="{62F9C50C-F8B4-4431-93F3-E5C82B3AA80C}" type="sibTrans" cxnId="{378B81E0-7344-4CED-A359-9B274FDF2679}">
      <dgm:prSet/>
      <dgm:spPr/>
      <dgm:t>
        <a:bodyPr/>
        <a:lstStyle/>
        <a:p>
          <a:endParaRPr lang="en-US"/>
        </a:p>
      </dgm:t>
    </dgm:pt>
    <dgm:pt modelId="{F19BEE0C-7B58-4FC1-8332-C6D01507F0DB}">
      <dgm:prSet phldrT="[Text]" phldr="1"/>
      <dgm:spPr/>
      <dgm:t>
        <a:bodyPr/>
        <a:lstStyle/>
        <a:p>
          <a:endParaRPr lang="en-US"/>
        </a:p>
      </dgm:t>
    </dgm:pt>
    <dgm:pt modelId="{11019DF5-E933-4511-BAAF-BCE69ADFA98C}" type="parTrans" cxnId="{FEC1B744-C873-4889-8A1E-2E7B87220D6D}">
      <dgm:prSet/>
      <dgm:spPr/>
      <dgm:t>
        <a:bodyPr/>
        <a:lstStyle/>
        <a:p>
          <a:endParaRPr lang="en-US"/>
        </a:p>
      </dgm:t>
    </dgm:pt>
    <dgm:pt modelId="{2B298C7A-8524-49FC-B807-AB295D041182}" type="sibTrans" cxnId="{FEC1B744-C873-4889-8A1E-2E7B87220D6D}">
      <dgm:prSet/>
      <dgm:spPr/>
      <dgm:t>
        <a:bodyPr/>
        <a:lstStyle/>
        <a:p>
          <a:endParaRPr lang="en-US"/>
        </a:p>
      </dgm:t>
    </dgm:pt>
    <dgm:pt modelId="{7089B7ED-2B80-4602-980C-9A04975C0B54}" type="pres">
      <dgm:prSet presAssocID="{CBCC504F-0FAB-487F-876D-E929F8569590}" presName="Name0" presStyleCnt="0">
        <dgm:presLayoutVars>
          <dgm:dir/>
          <dgm:resizeHandles val="exact"/>
        </dgm:presLayoutVars>
      </dgm:prSet>
      <dgm:spPr/>
    </dgm:pt>
    <dgm:pt modelId="{798B522C-85F0-467B-A53C-453CC70CA2CF}" type="pres">
      <dgm:prSet presAssocID="{183C7A0A-7C3C-469C-8810-BF673F6E224F}" presName="compNode" presStyleCnt="0"/>
      <dgm:spPr/>
    </dgm:pt>
    <dgm:pt modelId="{E6C58D02-2877-419F-B58A-E49571EF410C}" type="pres">
      <dgm:prSet presAssocID="{183C7A0A-7C3C-469C-8810-BF673F6E224F}" presName="pictRect" presStyleLbl="node1" presStyleIdx="0" presStyleCnt="4"/>
      <dgm:spPr/>
    </dgm:pt>
    <dgm:pt modelId="{439BCF20-9ED7-4E81-AEDE-0355250E3FBB}" type="pres">
      <dgm:prSet presAssocID="{183C7A0A-7C3C-469C-8810-BF673F6E224F}" presName="textRect" presStyleLbl="revTx" presStyleIdx="0" presStyleCnt="4">
        <dgm:presLayoutVars>
          <dgm:bulletEnabled val="1"/>
        </dgm:presLayoutVars>
      </dgm:prSet>
      <dgm:spPr/>
    </dgm:pt>
    <dgm:pt modelId="{9BDF39AB-5E82-485D-84F4-8F96B6DC3905}" type="pres">
      <dgm:prSet presAssocID="{9432FED6-0B3E-4606-AC8B-9C650528FFFD}" presName="sibTrans" presStyleLbl="sibTrans2D1" presStyleIdx="0" presStyleCnt="0"/>
      <dgm:spPr/>
    </dgm:pt>
    <dgm:pt modelId="{CA991117-C7DD-41B4-A2BF-9DF5B1F4B79B}" type="pres">
      <dgm:prSet presAssocID="{0FE1AB3D-BBEF-4CC9-B418-8224C42A9561}" presName="compNode" presStyleCnt="0"/>
      <dgm:spPr/>
    </dgm:pt>
    <dgm:pt modelId="{71BFD3DE-8ED3-4DA5-807C-70D21163B563}" type="pres">
      <dgm:prSet presAssocID="{0FE1AB3D-BBEF-4CC9-B418-8224C42A9561}" presName="pictRect" presStyleLbl="node1" presStyleIdx="1" presStyleCnt="4"/>
      <dgm:spPr/>
    </dgm:pt>
    <dgm:pt modelId="{14544AF3-6464-4840-B9E8-AF76F136BE37}" type="pres">
      <dgm:prSet presAssocID="{0FE1AB3D-BBEF-4CC9-B418-8224C42A9561}" presName="textRect" presStyleLbl="revTx" presStyleIdx="1" presStyleCnt="4">
        <dgm:presLayoutVars>
          <dgm:bulletEnabled val="1"/>
        </dgm:presLayoutVars>
      </dgm:prSet>
      <dgm:spPr/>
    </dgm:pt>
    <dgm:pt modelId="{594F429F-5CF3-4E7F-B753-3B1705109836}" type="pres">
      <dgm:prSet presAssocID="{BEE527C8-7704-4F64-B706-8CD7948A85B0}" presName="sibTrans" presStyleLbl="sibTrans2D1" presStyleIdx="0" presStyleCnt="0"/>
      <dgm:spPr/>
    </dgm:pt>
    <dgm:pt modelId="{3C6CA7E2-0E99-4971-B56B-A99DDB70E214}" type="pres">
      <dgm:prSet presAssocID="{7355896E-16D9-463D-83E9-A5A80F48C971}" presName="compNode" presStyleCnt="0"/>
      <dgm:spPr/>
    </dgm:pt>
    <dgm:pt modelId="{387D96AD-1321-4178-A5EF-A3023DBFA890}" type="pres">
      <dgm:prSet presAssocID="{7355896E-16D9-463D-83E9-A5A80F48C971}" presName="pictRect" presStyleLbl="node1" presStyleIdx="2" presStyleCnt="4"/>
      <dgm:spPr/>
    </dgm:pt>
    <dgm:pt modelId="{A2681C27-50C0-463F-AD96-7E524E67FCAC}" type="pres">
      <dgm:prSet presAssocID="{7355896E-16D9-463D-83E9-A5A80F48C971}" presName="textRect" presStyleLbl="revTx" presStyleIdx="2" presStyleCnt="4">
        <dgm:presLayoutVars>
          <dgm:bulletEnabled val="1"/>
        </dgm:presLayoutVars>
      </dgm:prSet>
      <dgm:spPr/>
    </dgm:pt>
    <dgm:pt modelId="{C5674E8B-D285-4F0C-9279-8CCE5EB9C9C9}" type="pres">
      <dgm:prSet presAssocID="{62F9C50C-F8B4-4431-93F3-E5C82B3AA80C}" presName="sibTrans" presStyleLbl="sibTrans2D1" presStyleIdx="0" presStyleCnt="0"/>
      <dgm:spPr/>
    </dgm:pt>
    <dgm:pt modelId="{438E29E7-6B8D-49FC-A548-8ABC0537FC85}" type="pres">
      <dgm:prSet presAssocID="{F19BEE0C-7B58-4FC1-8332-C6D01507F0DB}" presName="compNode" presStyleCnt="0"/>
      <dgm:spPr/>
    </dgm:pt>
    <dgm:pt modelId="{14297EB4-7653-4B20-AF2D-CEEA1D94B23F}" type="pres">
      <dgm:prSet presAssocID="{F19BEE0C-7B58-4FC1-8332-C6D01507F0DB}" presName="pictRect" presStyleLbl="node1" presStyleIdx="3" presStyleCnt="4"/>
      <dgm:spPr/>
    </dgm:pt>
    <dgm:pt modelId="{846A24B0-B35A-4D88-A092-A0498E0D87E2}" type="pres">
      <dgm:prSet presAssocID="{F19BEE0C-7B58-4FC1-8332-C6D01507F0DB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91204107-067E-44B5-8A6F-890215A64F7F}" type="presOf" srcId="{7355896E-16D9-463D-83E9-A5A80F48C971}" destId="{A2681C27-50C0-463F-AD96-7E524E67FCAC}" srcOrd="0" destOrd="0" presId="urn:microsoft.com/office/officeart/2005/8/layout/pList1"/>
    <dgm:cxn modelId="{7C66C516-4862-4C19-95FD-3CA4C40A274E}" type="presOf" srcId="{9432FED6-0B3E-4606-AC8B-9C650528FFFD}" destId="{9BDF39AB-5E82-485D-84F4-8F96B6DC3905}" srcOrd="0" destOrd="0" presId="urn:microsoft.com/office/officeart/2005/8/layout/pList1"/>
    <dgm:cxn modelId="{C4060E23-82BC-4090-AF67-FA7D4485EA96}" srcId="{CBCC504F-0FAB-487F-876D-E929F8569590}" destId="{183C7A0A-7C3C-469C-8810-BF673F6E224F}" srcOrd="0" destOrd="0" parTransId="{936F94E6-CA9C-4E52-AEC5-FC0B37AA7AE6}" sibTransId="{9432FED6-0B3E-4606-AC8B-9C650528FFFD}"/>
    <dgm:cxn modelId="{5F149826-82A7-4F8F-B11B-2F1433570DBD}" type="presOf" srcId="{CBCC504F-0FAB-487F-876D-E929F8569590}" destId="{7089B7ED-2B80-4602-980C-9A04975C0B54}" srcOrd="0" destOrd="0" presId="urn:microsoft.com/office/officeart/2005/8/layout/pList1"/>
    <dgm:cxn modelId="{CC44DF27-B03A-4E63-AB84-27E188D1852B}" type="presOf" srcId="{BEE527C8-7704-4F64-B706-8CD7948A85B0}" destId="{594F429F-5CF3-4E7F-B753-3B1705109836}" srcOrd="0" destOrd="0" presId="urn:microsoft.com/office/officeart/2005/8/layout/pList1"/>
    <dgm:cxn modelId="{FEC1B744-C873-4889-8A1E-2E7B87220D6D}" srcId="{CBCC504F-0FAB-487F-876D-E929F8569590}" destId="{F19BEE0C-7B58-4FC1-8332-C6D01507F0DB}" srcOrd="3" destOrd="0" parTransId="{11019DF5-E933-4511-BAAF-BCE69ADFA98C}" sibTransId="{2B298C7A-8524-49FC-B807-AB295D041182}"/>
    <dgm:cxn modelId="{52C64354-D1C2-4877-8861-16671E0838DC}" type="presOf" srcId="{F19BEE0C-7B58-4FC1-8332-C6D01507F0DB}" destId="{846A24B0-B35A-4D88-A092-A0498E0D87E2}" srcOrd="0" destOrd="0" presId="urn:microsoft.com/office/officeart/2005/8/layout/pList1"/>
    <dgm:cxn modelId="{35C62989-37F2-406A-9BFE-E376CCF9F12F}" type="presOf" srcId="{183C7A0A-7C3C-469C-8810-BF673F6E224F}" destId="{439BCF20-9ED7-4E81-AEDE-0355250E3FBB}" srcOrd="0" destOrd="0" presId="urn:microsoft.com/office/officeart/2005/8/layout/pList1"/>
    <dgm:cxn modelId="{96CA08A9-FD70-495F-884C-6AFACD87DA75}" type="presOf" srcId="{0FE1AB3D-BBEF-4CC9-B418-8224C42A9561}" destId="{14544AF3-6464-4840-B9E8-AF76F136BE37}" srcOrd="0" destOrd="0" presId="urn:microsoft.com/office/officeart/2005/8/layout/pList1"/>
    <dgm:cxn modelId="{378B81E0-7344-4CED-A359-9B274FDF2679}" srcId="{CBCC504F-0FAB-487F-876D-E929F8569590}" destId="{7355896E-16D9-463D-83E9-A5A80F48C971}" srcOrd="2" destOrd="0" parTransId="{D1AC117A-61E3-4DFD-94FA-DD050B005FE2}" sibTransId="{62F9C50C-F8B4-4431-93F3-E5C82B3AA80C}"/>
    <dgm:cxn modelId="{14FBC1E0-FD85-4D88-965C-14220DC5C4DA}" type="presOf" srcId="{62F9C50C-F8B4-4431-93F3-E5C82B3AA80C}" destId="{C5674E8B-D285-4F0C-9279-8CCE5EB9C9C9}" srcOrd="0" destOrd="0" presId="urn:microsoft.com/office/officeart/2005/8/layout/pList1"/>
    <dgm:cxn modelId="{8EE5B0F3-9D70-4C13-BE7D-9D683E961BC8}" srcId="{CBCC504F-0FAB-487F-876D-E929F8569590}" destId="{0FE1AB3D-BBEF-4CC9-B418-8224C42A9561}" srcOrd="1" destOrd="0" parTransId="{9E01C0DF-479C-45DE-A150-F6C386EC6A79}" sibTransId="{BEE527C8-7704-4F64-B706-8CD7948A85B0}"/>
    <dgm:cxn modelId="{F621460E-9962-4347-B174-BF2F81841CC0}" type="presParOf" srcId="{7089B7ED-2B80-4602-980C-9A04975C0B54}" destId="{798B522C-85F0-467B-A53C-453CC70CA2CF}" srcOrd="0" destOrd="0" presId="urn:microsoft.com/office/officeart/2005/8/layout/pList1"/>
    <dgm:cxn modelId="{5EA8146F-5DB7-4CA5-971D-15F787253C7C}" type="presParOf" srcId="{798B522C-85F0-467B-A53C-453CC70CA2CF}" destId="{E6C58D02-2877-419F-B58A-E49571EF410C}" srcOrd="0" destOrd="0" presId="urn:microsoft.com/office/officeart/2005/8/layout/pList1"/>
    <dgm:cxn modelId="{9BD398FB-8527-4F5D-9A7E-1B8C9E1A9238}" type="presParOf" srcId="{798B522C-85F0-467B-A53C-453CC70CA2CF}" destId="{439BCF20-9ED7-4E81-AEDE-0355250E3FBB}" srcOrd="1" destOrd="0" presId="urn:microsoft.com/office/officeart/2005/8/layout/pList1"/>
    <dgm:cxn modelId="{A7C0E3FE-F239-4173-B713-2B0F570376CD}" type="presParOf" srcId="{7089B7ED-2B80-4602-980C-9A04975C0B54}" destId="{9BDF39AB-5E82-485D-84F4-8F96B6DC3905}" srcOrd="1" destOrd="0" presId="urn:microsoft.com/office/officeart/2005/8/layout/pList1"/>
    <dgm:cxn modelId="{8E674AE6-D64E-45B0-B457-136BD813F14C}" type="presParOf" srcId="{7089B7ED-2B80-4602-980C-9A04975C0B54}" destId="{CA991117-C7DD-41B4-A2BF-9DF5B1F4B79B}" srcOrd="2" destOrd="0" presId="urn:microsoft.com/office/officeart/2005/8/layout/pList1"/>
    <dgm:cxn modelId="{2984B2FB-9FCB-4DF7-A7F0-FFA00E07D3B3}" type="presParOf" srcId="{CA991117-C7DD-41B4-A2BF-9DF5B1F4B79B}" destId="{71BFD3DE-8ED3-4DA5-807C-70D21163B563}" srcOrd="0" destOrd="0" presId="urn:microsoft.com/office/officeart/2005/8/layout/pList1"/>
    <dgm:cxn modelId="{4A46C9A2-1358-4308-BE81-D8EAD549EAAD}" type="presParOf" srcId="{CA991117-C7DD-41B4-A2BF-9DF5B1F4B79B}" destId="{14544AF3-6464-4840-B9E8-AF76F136BE37}" srcOrd="1" destOrd="0" presId="urn:microsoft.com/office/officeart/2005/8/layout/pList1"/>
    <dgm:cxn modelId="{CAC85F73-B6F4-435F-9F0B-F7E5A58DB66F}" type="presParOf" srcId="{7089B7ED-2B80-4602-980C-9A04975C0B54}" destId="{594F429F-5CF3-4E7F-B753-3B1705109836}" srcOrd="3" destOrd="0" presId="urn:microsoft.com/office/officeart/2005/8/layout/pList1"/>
    <dgm:cxn modelId="{BD63BC84-666E-4CE3-9C55-5CFA5CB3F1F8}" type="presParOf" srcId="{7089B7ED-2B80-4602-980C-9A04975C0B54}" destId="{3C6CA7E2-0E99-4971-B56B-A99DDB70E214}" srcOrd="4" destOrd="0" presId="urn:microsoft.com/office/officeart/2005/8/layout/pList1"/>
    <dgm:cxn modelId="{35861EBF-F26F-498B-B2A5-DFD9EE9714EF}" type="presParOf" srcId="{3C6CA7E2-0E99-4971-B56B-A99DDB70E214}" destId="{387D96AD-1321-4178-A5EF-A3023DBFA890}" srcOrd="0" destOrd="0" presId="urn:microsoft.com/office/officeart/2005/8/layout/pList1"/>
    <dgm:cxn modelId="{DA0F4F6F-FFD8-49CF-82BB-EA4CD5957960}" type="presParOf" srcId="{3C6CA7E2-0E99-4971-B56B-A99DDB70E214}" destId="{A2681C27-50C0-463F-AD96-7E524E67FCAC}" srcOrd="1" destOrd="0" presId="urn:microsoft.com/office/officeart/2005/8/layout/pList1"/>
    <dgm:cxn modelId="{ED7BE083-33AA-4026-B0F2-A34EFE53C15B}" type="presParOf" srcId="{7089B7ED-2B80-4602-980C-9A04975C0B54}" destId="{C5674E8B-D285-4F0C-9279-8CCE5EB9C9C9}" srcOrd="5" destOrd="0" presId="urn:microsoft.com/office/officeart/2005/8/layout/pList1"/>
    <dgm:cxn modelId="{82182342-5A46-4604-AD8F-A31E0FC8A10D}" type="presParOf" srcId="{7089B7ED-2B80-4602-980C-9A04975C0B54}" destId="{438E29E7-6B8D-49FC-A548-8ABC0537FC85}" srcOrd="6" destOrd="0" presId="urn:microsoft.com/office/officeart/2005/8/layout/pList1"/>
    <dgm:cxn modelId="{7C255457-01D7-4627-9833-9D734BC18A03}" type="presParOf" srcId="{438E29E7-6B8D-49FC-A548-8ABC0537FC85}" destId="{14297EB4-7653-4B20-AF2D-CEEA1D94B23F}" srcOrd="0" destOrd="0" presId="urn:microsoft.com/office/officeart/2005/8/layout/pList1"/>
    <dgm:cxn modelId="{9D7CC428-1D3E-4337-8AF8-2EBE6279710B}" type="presParOf" srcId="{438E29E7-6B8D-49FC-A548-8ABC0537FC85}" destId="{846A24B0-B35A-4D88-A092-A0498E0D87E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CC504F-0FAB-487F-876D-E929F8569590}" type="doc">
      <dgm:prSet loTypeId="urn:microsoft.com/office/officeart/2005/8/layout/b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9E2033D5-F635-4215-96FB-F145B6B9844E}">
      <dgm:prSet phldrT="[Text]" phldr="1"/>
      <dgm:spPr/>
      <dgm:t>
        <a:bodyPr/>
        <a:lstStyle/>
        <a:p>
          <a:endParaRPr lang="en-US"/>
        </a:p>
      </dgm:t>
    </dgm:pt>
    <dgm:pt modelId="{89ACCFF9-38F4-4B4A-BE09-9E4EFE75CE68}" type="parTrans" cxnId="{EB40E17C-F0B8-4C39-A271-0D8A41B36C0E}">
      <dgm:prSet/>
      <dgm:spPr/>
      <dgm:t>
        <a:bodyPr/>
        <a:lstStyle/>
        <a:p>
          <a:endParaRPr lang="en-US"/>
        </a:p>
      </dgm:t>
    </dgm:pt>
    <dgm:pt modelId="{7C014077-7B55-4E6F-84BC-C8E3732C7C22}" type="sibTrans" cxnId="{EB40E17C-F0B8-4C39-A271-0D8A41B36C0E}">
      <dgm:prSet/>
      <dgm:spPr/>
      <dgm:t>
        <a:bodyPr/>
        <a:lstStyle/>
        <a:p>
          <a:endParaRPr lang="en-US"/>
        </a:p>
      </dgm:t>
    </dgm:pt>
    <dgm:pt modelId="{0FF9BCA3-165C-4BC0-80E5-4B5EF89BFB7D}">
      <dgm:prSet phldrT="[Text]" phldr="1"/>
      <dgm:spPr/>
      <dgm:t>
        <a:bodyPr/>
        <a:lstStyle/>
        <a:p>
          <a:endParaRPr lang="en-US"/>
        </a:p>
      </dgm:t>
    </dgm:pt>
    <dgm:pt modelId="{C502B687-2174-4461-ABC2-84B986766BED}" type="parTrans" cxnId="{AA42CE06-E5D2-46C2-A201-646F8DF9533D}">
      <dgm:prSet/>
      <dgm:spPr/>
      <dgm:t>
        <a:bodyPr/>
        <a:lstStyle/>
        <a:p>
          <a:endParaRPr lang="en-US"/>
        </a:p>
      </dgm:t>
    </dgm:pt>
    <dgm:pt modelId="{F657C0B0-E9F0-4118-A18B-C4A4E578DF98}" type="sibTrans" cxnId="{AA42CE06-E5D2-46C2-A201-646F8DF9533D}">
      <dgm:prSet/>
      <dgm:spPr/>
      <dgm:t>
        <a:bodyPr/>
        <a:lstStyle/>
        <a:p>
          <a:endParaRPr lang="en-US"/>
        </a:p>
      </dgm:t>
    </dgm:pt>
    <dgm:pt modelId="{41DF8973-FB93-47C3-85F5-C019172A92BD}">
      <dgm:prSet phldrT="[Text]" phldr="1"/>
      <dgm:spPr/>
      <dgm:t>
        <a:bodyPr/>
        <a:lstStyle/>
        <a:p>
          <a:endParaRPr lang="en-US" dirty="0"/>
        </a:p>
      </dgm:t>
    </dgm:pt>
    <dgm:pt modelId="{13360191-42C9-481B-B781-AA39990417AC}" type="parTrans" cxnId="{17805DC0-87A6-422C-8A5D-D96BA31E2466}">
      <dgm:prSet/>
      <dgm:spPr/>
      <dgm:t>
        <a:bodyPr/>
        <a:lstStyle/>
        <a:p>
          <a:endParaRPr lang="en-US"/>
        </a:p>
      </dgm:t>
    </dgm:pt>
    <dgm:pt modelId="{3D2B7D01-A080-4F3E-A510-B96A9A8E3E61}" type="sibTrans" cxnId="{17805DC0-87A6-422C-8A5D-D96BA31E2466}">
      <dgm:prSet/>
      <dgm:spPr/>
      <dgm:t>
        <a:bodyPr/>
        <a:lstStyle/>
        <a:p>
          <a:endParaRPr lang="en-US"/>
        </a:p>
      </dgm:t>
    </dgm:pt>
    <dgm:pt modelId="{8AE744FF-4AC5-40AE-A5A3-850A9F900079}">
      <dgm:prSet phldrT="[Text]" phldr="1"/>
      <dgm:spPr/>
      <dgm:t>
        <a:bodyPr/>
        <a:lstStyle/>
        <a:p>
          <a:endParaRPr lang="en-US" dirty="0"/>
        </a:p>
      </dgm:t>
    </dgm:pt>
    <dgm:pt modelId="{DD3568E7-D119-4359-B9C8-09FAA7EE1C9B}" type="parTrans" cxnId="{BC0E3063-B43F-4973-9C20-3934B48C8CC8}">
      <dgm:prSet/>
      <dgm:spPr/>
      <dgm:t>
        <a:bodyPr/>
        <a:lstStyle/>
        <a:p>
          <a:endParaRPr lang="en-US"/>
        </a:p>
      </dgm:t>
    </dgm:pt>
    <dgm:pt modelId="{6943A720-1CD2-48DF-994D-FCF6C0E69039}" type="sibTrans" cxnId="{BC0E3063-B43F-4973-9C20-3934B48C8CC8}">
      <dgm:prSet/>
      <dgm:spPr/>
      <dgm:t>
        <a:bodyPr/>
        <a:lstStyle/>
        <a:p>
          <a:endParaRPr lang="en-US"/>
        </a:p>
      </dgm:t>
    </dgm:pt>
    <dgm:pt modelId="{80BD24A8-825E-4DBE-A865-EB5F74F2383A}">
      <dgm:prSet phldrT="[Text]"/>
      <dgm:spPr/>
      <dgm:t>
        <a:bodyPr/>
        <a:lstStyle/>
        <a:p>
          <a:endParaRPr lang="en-US" dirty="0"/>
        </a:p>
      </dgm:t>
    </dgm:pt>
    <dgm:pt modelId="{BBD42AD3-B22D-4DC8-8059-DE00493B8188}" type="parTrans" cxnId="{3AACD407-F338-4D87-8410-D5D61CC03D60}">
      <dgm:prSet/>
      <dgm:spPr/>
      <dgm:t>
        <a:bodyPr/>
        <a:lstStyle/>
        <a:p>
          <a:endParaRPr lang="en-US"/>
        </a:p>
      </dgm:t>
    </dgm:pt>
    <dgm:pt modelId="{F56F183F-E7FC-47E5-A355-EAEDC57D45CB}" type="sibTrans" cxnId="{3AACD407-F338-4D87-8410-D5D61CC03D60}">
      <dgm:prSet/>
      <dgm:spPr/>
      <dgm:t>
        <a:bodyPr/>
        <a:lstStyle/>
        <a:p>
          <a:endParaRPr lang="en-US"/>
        </a:p>
      </dgm:t>
    </dgm:pt>
    <dgm:pt modelId="{BBFAD4F7-7A42-458B-9CCE-AE2455D9FB57}">
      <dgm:prSet phldrT="[Text]"/>
      <dgm:spPr/>
      <dgm:t>
        <a:bodyPr/>
        <a:lstStyle/>
        <a:p>
          <a:endParaRPr lang="en-US" dirty="0"/>
        </a:p>
      </dgm:t>
    </dgm:pt>
    <dgm:pt modelId="{3B0F0792-B36D-4E15-99CD-C83452BB41C3}" type="parTrans" cxnId="{BB8BFF46-8A67-4938-8DC5-0B6EC5C3D341}">
      <dgm:prSet/>
      <dgm:spPr/>
      <dgm:t>
        <a:bodyPr/>
        <a:lstStyle/>
        <a:p>
          <a:endParaRPr lang="en-US"/>
        </a:p>
      </dgm:t>
    </dgm:pt>
    <dgm:pt modelId="{1805E9EA-2536-4F7E-83BE-23F8493324CE}" type="sibTrans" cxnId="{BB8BFF46-8A67-4938-8DC5-0B6EC5C3D341}">
      <dgm:prSet/>
      <dgm:spPr/>
      <dgm:t>
        <a:bodyPr/>
        <a:lstStyle/>
        <a:p>
          <a:endParaRPr lang="en-US"/>
        </a:p>
      </dgm:t>
    </dgm:pt>
    <dgm:pt modelId="{7E080A7D-863D-4A7B-8131-1D11D254A7C3}">
      <dgm:prSet phldrT="[Text]"/>
      <dgm:spPr/>
      <dgm:t>
        <a:bodyPr/>
        <a:lstStyle/>
        <a:p>
          <a:endParaRPr lang="en-US" dirty="0"/>
        </a:p>
      </dgm:t>
    </dgm:pt>
    <dgm:pt modelId="{437472BB-FA4B-4F9F-9A2E-2218712CDCC1}" type="parTrans" cxnId="{1D72F1C5-3113-407D-96A2-3BEECAA239C8}">
      <dgm:prSet/>
      <dgm:spPr/>
      <dgm:t>
        <a:bodyPr/>
        <a:lstStyle/>
        <a:p>
          <a:endParaRPr lang="en-US"/>
        </a:p>
      </dgm:t>
    </dgm:pt>
    <dgm:pt modelId="{37FF4EDF-E762-4083-83DC-4975C181565C}" type="sibTrans" cxnId="{1D72F1C5-3113-407D-96A2-3BEECAA239C8}">
      <dgm:prSet/>
      <dgm:spPr/>
      <dgm:t>
        <a:bodyPr/>
        <a:lstStyle/>
        <a:p>
          <a:endParaRPr lang="en-US"/>
        </a:p>
      </dgm:t>
    </dgm:pt>
    <dgm:pt modelId="{F0F4CF51-EB10-430F-8682-FCDF0A7B4548}">
      <dgm:prSet phldrT="[Text]"/>
      <dgm:spPr/>
      <dgm:t>
        <a:bodyPr/>
        <a:lstStyle/>
        <a:p>
          <a:endParaRPr lang="en-US" dirty="0"/>
        </a:p>
      </dgm:t>
    </dgm:pt>
    <dgm:pt modelId="{8BFB1482-2250-4E86-9297-43274DA2C978}" type="parTrans" cxnId="{FEA880C3-3CED-4245-A9E5-72D78398D71E}">
      <dgm:prSet/>
      <dgm:spPr/>
      <dgm:t>
        <a:bodyPr/>
        <a:lstStyle/>
        <a:p>
          <a:endParaRPr lang="en-US"/>
        </a:p>
      </dgm:t>
    </dgm:pt>
    <dgm:pt modelId="{AFA69A39-E1C8-426E-839F-972C7AE16211}" type="sibTrans" cxnId="{FEA880C3-3CED-4245-A9E5-72D78398D71E}">
      <dgm:prSet/>
      <dgm:spPr/>
      <dgm:t>
        <a:bodyPr/>
        <a:lstStyle/>
        <a:p>
          <a:endParaRPr lang="en-US"/>
        </a:p>
      </dgm:t>
    </dgm:pt>
    <dgm:pt modelId="{46E5E31A-98F1-432F-8B71-4B364C4A3EDD}" type="pres">
      <dgm:prSet presAssocID="{CBCC504F-0FAB-487F-876D-E929F8569590}" presName="diagram" presStyleCnt="0">
        <dgm:presLayoutVars>
          <dgm:dir/>
          <dgm:animLvl val="lvl"/>
          <dgm:resizeHandles val="exact"/>
        </dgm:presLayoutVars>
      </dgm:prSet>
      <dgm:spPr/>
    </dgm:pt>
    <dgm:pt modelId="{1E8D315E-D6DC-4C36-880E-13750AA1CC5D}" type="pres">
      <dgm:prSet presAssocID="{9E2033D5-F635-4215-96FB-F145B6B9844E}" presName="compNode" presStyleCnt="0"/>
      <dgm:spPr/>
    </dgm:pt>
    <dgm:pt modelId="{8870D052-58C0-49EA-88DF-E0D141B0BB34}" type="pres">
      <dgm:prSet presAssocID="{9E2033D5-F635-4215-96FB-F145B6B9844E}" presName="childRect" presStyleLbl="bgAcc1" presStyleIdx="0" presStyleCnt="4">
        <dgm:presLayoutVars>
          <dgm:bulletEnabled val="1"/>
        </dgm:presLayoutVars>
      </dgm:prSet>
      <dgm:spPr/>
    </dgm:pt>
    <dgm:pt modelId="{C843A786-23EF-4F34-BE2A-D3DCA956E136}" type="pres">
      <dgm:prSet presAssocID="{9E2033D5-F635-4215-96FB-F145B6B9844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2334DBF-5B11-4F00-8EF6-3B31AF17AC5E}" type="pres">
      <dgm:prSet presAssocID="{9E2033D5-F635-4215-96FB-F145B6B9844E}" presName="parentRect" presStyleLbl="alignNode1" presStyleIdx="0" presStyleCnt="4"/>
      <dgm:spPr/>
    </dgm:pt>
    <dgm:pt modelId="{7B532F04-9561-47D8-BCF9-FB5D926D8AF9}" type="pres">
      <dgm:prSet presAssocID="{9E2033D5-F635-4215-96FB-F145B6B9844E}" presName="adorn" presStyleLbl="fgAccFollowNode1" presStyleIdx="0" presStyleCnt="4"/>
      <dgm:spPr/>
    </dgm:pt>
    <dgm:pt modelId="{B683597D-0927-4665-9837-3F6356C18B42}" type="pres">
      <dgm:prSet presAssocID="{7C014077-7B55-4E6F-84BC-C8E3732C7C22}" presName="sibTrans" presStyleLbl="sibTrans2D1" presStyleIdx="0" presStyleCnt="0"/>
      <dgm:spPr/>
    </dgm:pt>
    <dgm:pt modelId="{52709FD2-408F-43A2-9F98-C19EDBA22477}" type="pres">
      <dgm:prSet presAssocID="{41DF8973-FB93-47C3-85F5-C019172A92BD}" presName="compNode" presStyleCnt="0"/>
      <dgm:spPr/>
    </dgm:pt>
    <dgm:pt modelId="{AE262A03-B1CF-4F25-88CF-749ACC899ACB}" type="pres">
      <dgm:prSet presAssocID="{41DF8973-FB93-47C3-85F5-C019172A92BD}" presName="childRect" presStyleLbl="bgAcc1" presStyleIdx="1" presStyleCnt="4">
        <dgm:presLayoutVars>
          <dgm:bulletEnabled val="1"/>
        </dgm:presLayoutVars>
      </dgm:prSet>
      <dgm:spPr/>
    </dgm:pt>
    <dgm:pt modelId="{AD3520C2-D852-476A-B72B-DF14A3CB72BE}" type="pres">
      <dgm:prSet presAssocID="{41DF8973-FB93-47C3-85F5-C019172A92B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EE1942B-2F1E-4848-A3C3-20201C8592B4}" type="pres">
      <dgm:prSet presAssocID="{41DF8973-FB93-47C3-85F5-C019172A92BD}" presName="parentRect" presStyleLbl="alignNode1" presStyleIdx="1" presStyleCnt="4"/>
      <dgm:spPr/>
    </dgm:pt>
    <dgm:pt modelId="{2A8B7289-4530-473E-9601-5E16EC766FB7}" type="pres">
      <dgm:prSet presAssocID="{41DF8973-FB93-47C3-85F5-C019172A92BD}" presName="adorn" presStyleLbl="fgAccFollowNode1" presStyleIdx="1" presStyleCnt="4"/>
      <dgm:spPr/>
    </dgm:pt>
    <dgm:pt modelId="{C878F74D-1942-4930-9FE1-0E26F53D3D47}" type="pres">
      <dgm:prSet presAssocID="{3D2B7D01-A080-4F3E-A510-B96A9A8E3E61}" presName="sibTrans" presStyleLbl="sibTrans2D1" presStyleIdx="0" presStyleCnt="0"/>
      <dgm:spPr/>
    </dgm:pt>
    <dgm:pt modelId="{EED01AFD-11B8-455E-8168-4772275DA415}" type="pres">
      <dgm:prSet presAssocID="{BBFAD4F7-7A42-458B-9CCE-AE2455D9FB57}" presName="compNode" presStyleCnt="0"/>
      <dgm:spPr/>
    </dgm:pt>
    <dgm:pt modelId="{F291119F-B4FD-4058-9702-E5AD24122365}" type="pres">
      <dgm:prSet presAssocID="{BBFAD4F7-7A42-458B-9CCE-AE2455D9FB57}" presName="childRect" presStyleLbl="bgAcc1" presStyleIdx="2" presStyleCnt="4">
        <dgm:presLayoutVars>
          <dgm:bulletEnabled val="1"/>
        </dgm:presLayoutVars>
      </dgm:prSet>
      <dgm:spPr/>
    </dgm:pt>
    <dgm:pt modelId="{4083AB45-47BE-496E-895C-B6A26F1456CB}" type="pres">
      <dgm:prSet presAssocID="{BBFAD4F7-7A42-458B-9CCE-AE2455D9FB5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F5B1EBE-7012-4CC6-B843-C936B893C684}" type="pres">
      <dgm:prSet presAssocID="{BBFAD4F7-7A42-458B-9CCE-AE2455D9FB57}" presName="parentRect" presStyleLbl="alignNode1" presStyleIdx="2" presStyleCnt="4"/>
      <dgm:spPr/>
    </dgm:pt>
    <dgm:pt modelId="{3D4774D3-7EE4-42FF-82D5-541C8BB28C2D}" type="pres">
      <dgm:prSet presAssocID="{BBFAD4F7-7A42-458B-9CCE-AE2455D9FB57}" presName="adorn" presStyleLbl="fgAccFollowNode1" presStyleIdx="2" presStyleCnt="4"/>
      <dgm:spPr/>
    </dgm:pt>
    <dgm:pt modelId="{32C54C53-BAE5-428C-BF05-67CAA040AF83}" type="pres">
      <dgm:prSet presAssocID="{1805E9EA-2536-4F7E-83BE-23F8493324CE}" presName="sibTrans" presStyleLbl="sibTrans2D1" presStyleIdx="0" presStyleCnt="0"/>
      <dgm:spPr/>
    </dgm:pt>
    <dgm:pt modelId="{E63F4B4D-4CCE-45FC-AA48-90D76366E685}" type="pres">
      <dgm:prSet presAssocID="{F0F4CF51-EB10-430F-8682-FCDF0A7B4548}" presName="compNode" presStyleCnt="0"/>
      <dgm:spPr/>
    </dgm:pt>
    <dgm:pt modelId="{7E16BCD6-25A5-4E3A-AAA9-F461C10AD0EE}" type="pres">
      <dgm:prSet presAssocID="{F0F4CF51-EB10-430F-8682-FCDF0A7B4548}" presName="childRect" presStyleLbl="bgAcc1" presStyleIdx="3" presStyleCnt="4">
        <dgm:presLayoutVars>
          <dgm:bulletEnabled val="1"/>
        </dgm:presLayoutVars>
      </dgm:prSet>
      <dgm:spPr/>
    </dgm:pt>
    <dgm:pt modelId="{B3664BB3-6483-4396-947A-4F85C817A996}" type="pres">
      <dgm:prSet presAssocID="{F0F4CF51-EB10-430F-8682-FCDF0A7B454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DBA0CF8-ACE0-4098-9C2B-F19454972558}" type="pres">
      <dgm:prSet presAssocID="{F0F4CF51-EB10-430F-8682-FCDF0A7B4548}" presName="parentRect" presStyleLbl="alignNode1" presStyleIdx="3" presStyleCnt="4"/>
      <dgm:spPr/>
    </dgm:pt>
    <dgm:pt modelId="{A093B6B6-83BE-4113-BD95-7064D2946CAB}" type="pres">
      <dgm:prSet presAssocID="{F0F4CF51-EB10-430F-8682-FCDF0A7B4548}" presName="adorn" presStyleLbl="fgAccFollowNode1" presStyleIdx="3" presStyleCnt="4"/>
      <dgm:spPr/>
    </dgm:pt>
  </dgm:ptLst>
  <dgm:cxnLst>
    <dgm:cxn modelId="{AA42CE06-E5D2-46C2-A201-646F8DF9533D}" srcId="{9E2033D5-F635-4215-96FB-F145B6B9844E}" destId="{0FF9BCA3-165C-4BC0-80E5-4B5EF89BFB7D}" srcOrd="0" destOrd="0" parTransId="{C502B687-2174-4461-ABC2-84B986766BED}" sibTransId="{F657C0B0-E9F0-4118-A18B-C4A4E578DF98}"/>
    <dgm:cxn modelId="{3AACD407-F338-4D87-8410-D5D61CC03D60}" srcId="{F0F4CF51-EB10-430F-8682-FCDF0A7B4548}" destId="{80BD24A8-825E-4DBE-A865-EB5F74F2383A}" srcOrd="0" destOrd="0" parTransId="{BBD42AD3-B22D-4DC8-8059-DE00493B8188}" sibTransId="{F56F183F-E7FC-47E5-A355-EAEDC57D45CB}"/>
    <dgm:cxn modelId="{69309B28-03AC-45D0-B3C2-3D30A0A48499}" type="presOf" srcId="{9E2033D5-F635-4215-96FB-F145B6B9844E}" destId="{C843A786-23EF-4F34-BE2A-D3DCA956E136}" srcOrd="0" destOrd="0" presId="urn:microsoft.com/office/officeart/2005/8/layout/bList2"/>
    <dgm:cxn modelId="{158E5033-3455-4CFF-9FDF-B06EE8135506}" type="presOf" srcId="{0FF9BCA3-165C-4BC0-80E5-4B5EF89BFB7D}" destId="{8870D052-58C0-49EA-88DF-E0D141B0BB34}" srcOrd="0" destOrd="0" presId="urn:microsoft.com/office/officeart/2005/8/layout/bList2"/>
    <dgm:cxn modelId="{CDC78733-FBE2-41AC-88EF-8FB26C808958}" type="presOf" srcId="{41DF8973-FB93-47C3-85F5-C019172A92BD}" destId="{FEE1942B-2F1E-4848-A3C3-20201C8592B4}" srcOrd="1" destOrd="0" presId="urn:microsoft.com/office/officeart/2005/8/layout/bList2"/>
    <dgm:cxn modelId="{573F5139-EBE2-4A48-BD5D-B7F780C9F170}" type="presOf" srcId="{1805E9EA-2536-4F7E-83BE-23F8493324CE}" destId="{32C54C53-BAE5-428C-BF05-67CAA040AF83}" srcOrd="0" destOrd="0" presId="urn:microsoft.com/office/officeart/2005/8/layout/bList2"/>
    <dgm:cxn modelId="{F1DC1042-220C-4FB7-BD1C-4A6EA74DF871}" type="presOf" srcId="{BBFAD4F7-7A42-458B-9CCE-AE2455D9FB57}" destId="{1F5B1EBE-7012-4CC6-B843-C936B893C684}" srcOrd="1" destOrd="0" presId="urn:microsoft.com/office/officeart/2005/8/layout/bList2"/>
    <dgm:cxn modelId="{BC0E3063-B43F-4973-9C20-3934B48C8CC8}" srcId="{41DF8973-FB93-47C3-85F5-C019172A92BD}" destId="{8AE744FF-4AC5-40AE-A5A3-850A9F900079}" srcOrd="0" destOrd="0" parTransId="{DD3568E7-D119-4359-B9C8-09FAA7EE1C9B}" sibTransId="{6943A720-1CD2-48DF-994D-FCF6C0E69039}"/>
    <dgm:cxn modelId="{BB8BFF46-8A67-4938-8DC5-0B6EC5C3D341}" srcId="{CBCC504F-0FAB-487F-876D-E929F8569590}" destId="{BBFAD4F7-7A42-458B-9CCE-AE2455D9FB57}" srcOrd="2" destOrd="0" parTransId="{3B0F0792-B36D-4E15-99CD-C83452BB41C3}" sibTransId="{1805E9EA-2536-4F7E-83BE-23F8493324CE}"/>
    <dgm:cxn modelId="{3C17994E-760C-48A2-9AED-DFC9A9F03BE3}" type="presOf" srcId="{7E080A7D-863D-4A7B-8131-1D11D254A7C3}" destId="{F291119F-B4FD-4058-9702-E5AD24122365}" srcOrd="0" destOrd="0" presId="urn:microsoft.com/office/officeart/2005/8/layout/bList2"/>
    <dgm:cxn modelId="{1CA55E7B-6192-4C4F-A1B6-413541625917}" type="presOf" srcId="{80BD24A8-825E-4DBE-A865-EB5F74F2383A}" destId="{7E16BCD6-25A5-4E3A-AAA9-F461C10AD0EE}" srcOrd="0" destOrd="0" presId="urn:microsoft.com/office/officeart/2005/8/layout/bList2"/>
    <dgm:cxn modelId="{EB40E17C-F0B8-4C39-A271-0D8A41B36C0E}" srcId="{CBCC504F-0FAB-487F-876D-E929F8569590}" destId="{9E2033D5-F635-4215-96FB-F145B6B9844E}" srcOrd="0" destOrd="0" parTransId="{89ACCFF9-38F4-4B4A-BE09-9E4EFE75CE68}" sibTransId="{7C014077-7B55-4E6F-84BC-C8E3732C7C22}"/>
    <dgm:cxn modelId="{428EBAA7-0512-4E2A-BC22-2037137CF79F}" type="presOf" srcId="{8AE744FF-4AC5-40AE-A5A3-850A9F900079}" destId="{AE262A03-B1CF-4F25-88CF-749ACC899ACB}" srcOrd="0" destOrd="0" presId="urn:microsoft.com/office/officeart/2005/8/layout/bList2"/>
    <dgm:cxn modelId="{3D6AA5A9-D372-44A6-98E2-6601745EDBDA}" type="presOf" srcId="{CBCC504F-0FAB-487F-876D-E929F8569590}" destId="{46E5E31A-98F1-432F-8B71-4B364C4A3EDD}" srcOrd="0" destOrd="0" presId="urn:microsoft.com/office/officeart/2005/8/layout/bList2"/>
    <dgm:cxn modelId="{F35CFDAE-D2D8-402F-AFAE-1AA99C30DBEC}" type="presOf" srcId="{41DF8973-FB93-47C3-85F5-C019172A92BD}" destId="{AD3520C2-D852-476A-B72B-DF14A3CB72BE}" srcOrd="0" destOrd="0" presId="urn:microsoft.com/office/officeart/2005/8/layout/bList2"/>
    <dgm:cxn modelId="{17805DC0-87A6-422C-8A5D-D96BA31E2466}" srcId="{CBCC504F-0FAB-487F-876D-E929F8569590}" destId="{41DF8973-FB93-47C3-85F5-C019172A92BD}" srcOrd="1" destOrd="0" parTransId="{13360191-42C9-481B-B781-AA39990417AC}" sibTransId="{3D2B7D01-A080-4F3E-A510-B96A9A8E3E61}"/>
    <dgm:cxn modelId="{FEA880C3-3CED-4245-A9E5-72D78398D71E}" srcId="{CBCC504F-0FAB-487F-876D-E929F8569590}" destId="{F0F4CF51-EB10-430F-8682-FCDF0A7B4548}" srcOrd="3" destOrd="0" parTransId="{8BFB1482-2250-4E86-9297-43274DA2C978}" sibTransId="{AFA69A39-E1C8-426E-839F-972C7AE16211}"/>
    <dgm:cxn modelId="{1D72F1C5-3113-407D-96A2-3BEECAA239C8}" srcId="{BBFAD4F7-7A42-458B-9CCE-AE2455D9FB57}" destId="{7E080A7D-863D-4A7B-8131-1D11D254A7C3}" srcOrd="0" destOrd="0" parTransId="{437472BB-FA4B-4F9F-9A2E-2218712CDCC1}" sibTransId="{37FF4EDF-E762-4083-83DC-4975C181565C}"/>
    <dgm:cxn modelId="{B9A028C7-D23E-4E2B-8449-B745AD86E924}" type="presOf" srcId="{F0F4CF51-EB10-430F-8682-FCDF0A7B4548}" destId="{B3664BB3-6483-4396-947A-4F85C817A996}" srcOrd="0" destOrd="0" presId="urn:microsoft.com/office/officeart/2005/8/layout/bList2"/>
    <dgm:cxn modelId="{96F9ACD7-136D-4DA1-BA63-3385D38B5935}" type="presOf" srcId="{9E2033D5-F635-4215-96FB-F145B6B9844E}" destId="{12334DBF-5B11-4F00-8EF6-3B31AF17AC5E}" srcOrd="1" destOrd="0" presId="urn:microsoft.com/office/officeart/2005/8/layout/bList2"/>
    <dgm:cxn modelId="{BA4780DB-50AD-4EE8-AE69-B9F9D992A431}" type="presOf" srcId="{7C014077-7B55-4E6F-84BC-C8E3732C7C22}" destId="{B683597D-0927-4665-9837-3F6356C18B42}" srcOrd="0" destOrd="0" presId="urn:microsoft.com/office/officeart/2005/8/layout/bList2"/>
    <dgm:cxn modelId="{33761CE0-F22B-4A24-9BAA-A29CB7B7F136}" type="presOf" srcId="{BBFAD4F7-7A42-458B-9CCE-AE2455D9FB57}" destId="{4083AB45-47BE-496E-895C-B6A26F1456CB}" srcOrd="0" destOrd="0" presId="urn:microsoft.com/office/officeart/2005/8/layout/bList2"/>
    <dgm:cxn modelId="{9DFBCFF8-7C1D-4C3A-8463-BAF1614159F2}" type="presOf" srcId="{3D2B7D01-A080-4F3E-A510-B96A9A8E3E61}" destId="{C878F74D-1942-4930-9FE1-0E26F53D3D47}" srcOrd="0" destOrd="0" presId="urn:microsoft.com/office/officeart/2005/8/layout/bList2"/>
    <dgm:cxn modelId="{2246D3FD-67A9-44EB-8F5F-9531FE7587E2}" type="presOf" srcId="{F0F4CF51-EB10-430F-8682-FCDF0A7B4548}" destId="{1DBA0CF8-ACE0-4098-9C2B-F19454972558}" srcOrd="1" destOrd="0" presId="urn:microsoft.com/office/officeart/2005/8/layout/bList2"/>
    <dgm:cxn modelId="{EA7FECC1-E613-40AE-8187-13171041DBCE}" type="presParOf" srcId="{46E5E31A-98F1-432F-8B71-4B364C4A3EDD}" destId="{1E8D315E-D6DC-4C36-880E-13750AA1CC5D}" srcOrd="0" destOrd="0" presId="urn:microsoft.com/office/officeart/2005/8/layout/bList2"/>
    <dgm:cxn modelId="{D37B089E-B7D9-4595-879B-906A9EE0D31F}" type="presParOf" srcId="{1E8D315E-D6DC-4C36-880E-13750AA1CC5D}" destId="{8870D052-58C0-49EA-88DF-E0D141B0BB34}" srcOrd="0" destOrd="0" presId="urn:microsoft.com/office/officeart/2005/8/layout/bList2"/>
    <dgm:cxn modelId="{84709235-894B-423B-B935-F43AF5ADD8D3}" type="presParOf" srcId="{1E8D315E-D6DC-4C36-880E-13750AA1CC5D}" destId="{C843A786-23EF-4F34-BE2A-D3DCA956E136}" srcOrd="1" destOrd="0" presId="urn:microsoft.com/office/officeart/2005/8/layout/bList2"/>
    <dgm:cxn modelId="{46EDB860-D8F7-40D6-8809-7CDACAF40E04}" type="presParOf" srcId="{1E8D315E-D6DC-4C36-880E-13750AA1CC5D}" destId="{12334DBF-5B11-4F00-8EF6-3B31AF17AC5E}" srcOrd="2" destOrd="0" presId="urn:microsoft.com/office/officeart/2005/8/layout/bList2"/>
    <dgm:cxn modelId="{24767489-C430-4E19-9692-F6A6AD3EB670}" type="presParOf" srcId="{1E8D315E-D6DC-4C36-880E-13750AA1CC5D}" destId="{7B532F04-9561-47D8-BCF9-FB5D926D8AF9}" srcOrd="3" destOrd="0" presId="urn:microsoft.com/office/officeart/2005/8/layout/bList2"/>
    <dgm:cxn modelId="{EA4469A9-5A94-4392-B3E4-D1FC61EAA0E1}" type="presParOf" srcId="{46E5E31A-98F1-432F-8B71-4B364C4A3EDD}" destId="{B683597D-0927-4665-9837-3F6356C18B42}" srcOrd="1" destOrd="0" presId="urn:microsoft.com/office/officeart/2005/8/layout/bList2"/>
    <dgm:cxn modelId="{316C6881-39FD-42FC-9D88-F471B83CD47A}" type="presParOf" srcId="{46E5E31A-98F1-432F-8B71-4B364C4A3EDD}" destId="{52709FD2-408F-43A2-9F98-C19EDBA22477}" srcOrd="2" destOrd="0" presId="urn:microsoft.com/office/officeart/2005/8/layout/bList2"/>
    <dgm:cxn modelId="{4134C237-EEA7-479B-BD69-74536DF811CE}" type="presParOf" srcId="{52709FD2-408F-43A2-9F98-C19EDBA22477}" destId="{AE262A03-B1CF-4F25-88CF-749ACC899ACB}" srcOrd="0" destOrd="0" presId="urn:microsoft.com/office/officeart/2005/8/layout/bList2"/>
    <dgm:cxn modelId="{A5372D1D-0BA3-422C-8325-25A1AF095D40}" type="presParOf" srcId="{52709FD2-408F-43A2-9F98-C19EDBA22477}" destId="{AD3520C2-D852-476A-B72B-DF14A3CB72BE}" srcOrd="1" destOrd="0" presId="urn:microsoft.com/office/officeart/2005/8/layout/bList2"/>
    <dgm:cxn modelId="{0E206C93-0F61-4FDC-AE44-E0A1AED10808}" type="presParOf" srcId="{52709FD2-408F-43A2-9F98-C19EDBA22477}" destId="{FEE1942B-2F1E-4848-A3C3-20201C8592B4}" srcOrd="2" destOrd="0" presId="urn:microsoft.com/office/officeart/2005/8/layout/bList2"/>
    <dgm:cxn modelId="{9D92E68D-795E-43A9-BA1A-20DB36647A71}" type="presParOf" srcId="{52709FD2-408F-43A2-9F98-C19EDBA22477}" destId="{2A8B7289-4530-473E-9601-5E16EC766FB7}" srcOrd="3" destOrd="0" presId="urn:microsoft.com/office/officeart/2005/8/layout/bList2"/>
    <dgm:cxn modelId="{CDD58D4C-386F-493E-BE86-4C23C425C0CF}" type="presParOf" srcId="{46E5E31A-98F1-432F-8B71-4B364C4A3EDD}" destId="{C878F74D-1942-4930-9FE1-0E26F53D3D47}" srcOrd="3" destOrd="0" presId="urn:microsoft.com/office/officeart/2005/8/layout/bList2"/>
    <dgm:cxn modelId="{B3E9FEE2-BE35-4BFF-98DF-819AF32748E1}" type="presParOf" srcId="{46E5E31A-98F1-432F-8B71-4B364C4A3EDD}" destId="{EED01AFD-11B8-455E-8168-4772275DA415}" srcOrd="4" destOrd="0" presId="urn:microsoft.com/office/officeart/2005/8/layout/bList2"/>
    <dgm:cxn modelId="{E75B2B7A-5D3A-490C-953D-5C075A545342}" type="presParOf" srcId="{EED01AFD-11B8-455E-8168-4772275DA415}" destId="{F291119F-B4FD-4058-9702-E5AD24122365}" srcOrd="0" destOrd="0" presId="urn:microsoft.com/office/officeart/2005/8/layout/bList2"/>
    <dgm:cxn modelId="{4EE77D47-2301-4126-A0B6-0CC99FA9F894}" type="presParOf" srcId="{EED01AFD-11B8-455E-8168-4772275DA415}" destId="{4083AB45-47BE-496E-895C-B6A26F1456CB}" srcOrd="1" destOrd="0" presId="urn:microsoft.com/office/officeart/2005/8/layout/bList2"/>
    <dgm:cxn modelId="{062D40DE-B346-4DE5-BFF7-72BABB0A69BB}" type="presParOf" srcId="{EED01AFD-11B8-455E-8168-4772275DA415}" destId="{1F5B1EBE-7012-4CC6-B843-C936B893C684}" srcOrd="2" destOrd="0" presId="urn:microsoft.com/office/officeart/2005/8/layout/bList2"/>
    <dgm:cxn modelId="{D42EE6B1-4B9A-4433-9EC9-2EE32849AB80}" type="presParOf" srcId="{EED01AFD-11B8-455E-8168-4772275DA415}" destId="{3D4774D3-7EE4-42FF-82D5-541C8BB28C2D}" srcOrd="3" destOrd="0" presId="urn:microsoft.com/office/officeart/2005/8/layout/bList2"/>
    <dgm:cxn modelId="{D1AACCD8-2319-42EF-867A-901ABC5A5F95}" type="presParOf" srcId="{46E5E31A-98F1-432F-8B71-4B364C4A3EDD}" destId="{32C54C53-BAE5-428C-BF05-67CAA040AF83}" srcOrd="5" destOrd="0" presId="urn:microsoft.com/office/officeart/2005/8/layout/bList2"/>
    <dgm:cxn modelId="{FA8DDD65-D261-44B9-BD38-47B3165E4219}" type="presParOf" srcId="{46E5E31A-98F1-432F-8B71-4B364C4A3EDD}" destId="{E63F4B4D-4CCE-45FC-AA48-90D76366E685}" srcOrd="6" destOrd="0" presId="urn:microsoft.com/office/officeart/2005/8/layout/bList2"/>
    <dgm:cxn modelId="{F6D598C9-E066-4B7C-8C0C-1C7E4CD125C5}" type="presParOf" srcId="{E63F4B4D-4CCE-45FC-AA48-90D76366E685}" destId="{7E16BCD6-25A5-4E3A-AAA9-F461C10AD0EE}" srcOrd="0" destOrd="0" presId="urn:microsoft.com/office/officeart/2005/8/layout/bList2"/>
    <dgm:cxn modelId="{9DB0483D-B3C8-4B1F-B71C-C501007AFD80}" type="presParOf" srcId="{E63F4B4D-4CCE-45FC-AA48-90D76366E685}" destId="{B3664BB3-6483-4396-947A-4F85C817A996}" srcOrd="1" destOrd="0" presId="urn:microsoft.com/office/officeart/2005/8/layout/bList2"/>
    <dgm:cxn modelId="{735469DD-6BD6-4931-8910-62A54E700E42}" type="presParOf" srcId="{E63F4B4D-4CCE-45FC-AA48-90D76366E685}" destId="{1DBA0CF8-ACE0-4098-9C2B-F19454972558}" srcOrd="2" destOrd="0" presId="urn:microsoft.com/office/officeart/2005/8/layout/bList2"/>
    <dgm:cxn modelId="{E034635A-1239-41D6-BF6F-F8F1BAC79EDE}" type="presParOf" srcId="{E63F4B4D-4CCE-45FC-AA48-90D76366E685}" destId="{A093B6B6-83BE-4113-BD95-7064D2946CAB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58D02-2877-419F-B58A-E49571EF410C}">
      <dsp:nvSpPr>
        <dsp:cNvPr id="0" name=""/>
        <dsp:cNvSpPr/>
      </dsp:nvSpPr>
      <dsp:spPr>
        <a:xfrm>
          <a:off x="4894" y="1109897"/>
          <a:ext cx="2329399" cy="1604956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BCF20-9ED7-4E81-AEDE-0355250E3FBB}">
      <dsp:nvSpPr>
        <dsp:cNvPr id="0" name=""/>
        <dsp:cNvSpPr/>
      </dsp:nvSpPr>
      <dsp:spPr>
        <a:xfrm>
          <a:off x="4894" y="2714853"/>
          <a:ext cx="2329399" cy="86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0" numCol="1" spcCol="1270" anchor="t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/>
        </a:p>
      </dsp:txBody>
      <dsp:txXfrm>
        <a:off x="4894" y="2714853"/>
        <a:ext cx="2329399" cy="864207"/>
      </dsp:txXfrm>
    </dsp:sp>
    <dsp:sp modelId="{71BFD3DE-8ED3-4DA5-807C-70D21163B563}">
      <dsp:nvSpPr>
        <dsp:cNvPr id="0" name=""/>
        <dsp:cNvSpPr/>
      </dsp:nvSpPr>
      <dsp:spPr>
        <a:xfrm>
          <a:off x="2567332" y="1109897"/>
          <a:ext cx="2329399" cy="1604956"/>
        </a:xfrm>
        <a:prstGeom prst="roundRect">
          <a:avLst/>
        </a:prstGeom>
        <a:solidFill>
          <a:schemeClr val="accent1">
            <a:shade val="80000"/>
            <a:hueOff val="65169"/>
            <a:satOff val="-23158"/>
            <a:lumOff val="135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44AF3-6464-4840-B9E8-AF76F136BE37}">
      <dsp:nvSpPr>
        <dsp:cNvPr id="0" name=""/>
        <dsp:cNvSpPr/>
      </dsp:nvSpPr>
      <dsp:spPr>
        <a:xfrm>
          <a:off x="2567332" y="2714853"/>
          <a:ext cx="2329399" cy="86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0" numCol="1" spcCol="1270" anchor="t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/>
        </a:p>
      </dsp:txBody>
      <dsp:txXfrm>
        <a:off x="2567332" y="2714853"/>
        <a:ext cx="2329399" cy="864207"/>
      </dsp:txXfrm>
    </dsp:sp>
    <dsp:sp modelId="{387D96AD-1321-4178-A5EF-A3023DBFA890}">
      <dsp:nvSpPr>
        <dsp:cNvPr id="0" name=""/>
        <dsp:cNvSpPr/>
      </dsp:nvSpPr>
      <dsp:spPr>
        <a:xfrm>
          <a:off x="5129769" y="1109897"/>
          <a:ext cx="2329399" cy="1604956"/>
        </a:xfrm>
        <a:prstGeom prst="roundRect">
          <a:avLst/>
        </a:prstGeom>
        <a:solidFill>
          <a:schemeClr val="accent1">
            <a:shade val="80000"/>
            <a:hueOff val="130339"/>
            <a:satOff val="-46316"/>
            <a:lumOff val="270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81C27-50C0-463F-AD96-7E524E67FCAC}">
      <dsp:nvSpPr>
        <dsp:cNvPr id="0" name=""/>
        <dsp:cNvSpPr/>
      </dsp:nvSpPr>
      <dsp:spPr>
        <a:xfrm>
          <a:off x="5129769" y="2714853"/>
          <a:ext cx="2329399" cy="86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0" numCol="1" spcCol="1270" anchor="t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/>
        </a:p>
      </dsp:txBody>
      <dsp:txXfrm>
        <a:off x="5129769" y="2714853"/>
        <a:ext cx="2329399" cy="864207"/>
      </dsp:txXfrm>
    </dsp:sp>
    <dsp:sp modelId="{14297EB4-7653-4B20-AF2D-CEEA1D94B23F}">
      <dsp:nvSpPr>
        <dsp:cNvPr id="0" name=""/>
        <dsp:cNvSpPr/>
      </dsp:nvSpPr>
      <dsp:spPr>
        <a:xfrm>
          <a:off x="7692207" y="1109897"/>
          <a:ext cx="2329399" cy="1604956"/>
        </a:xfrm>
        <a:prstGeom prst="roundRect">
          <a:avLst/>
        </a:prstGeom>
        <a:solidFill>
          <a:schemeClr val="accent1">
            <a:shade val="80000"/>
            <a:hueOff val="195508"/>
            <a:satOff val="-69474"/>
            <a:lumOff val="406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A24B0-B35A-4D88-A092-A0498E0D87E2}">
      <dsp:nvSpPr>
        <dsp:cNvPr id="0" name=""/>
        <dsp:cNvSpPr/>
      </dsp:nvSpPr>
      <dsp:spPr>
        <a:xfrm>
          <a:off x="7692207" y="2714853"/>
          <a:ext cx="2329399" cy="86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0" numCol="1" spcCol="1270" anchor="t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/>
        </a:p>
      </dsp:txBody>
      <dsp:txXfrm>
        <a:off x="7692207" y="2714853"/>
        <a:ext cx="2329399" cy="8642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0D052-58C0-49EA-88DF-E0D141B0BB34}">
      <dsp:nvSpPr>
        <dsp:cNvPr id="0" name=""/>
        <dsp:cNvSpPr/>
      </dsp:nvSpPr>
      <dsp:spPr>
        <a:xfrm>
          <a:off x="6152" y="1092793"/>
          <a:ext cx="2181654" cy="162855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209550" rIns="69850" bIns="69850" numCol="1" spcCol="1270" anchor="t" anchorCtr="0">
          <a:noAutofit/>
        </a:bodyPr>
        <a:lstStyle/>
        <a:p>
          <a:pPr marL="285750" lvl="1" indent="-285750" algn="l" defTabSz="2444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5500" kern="1200"/>
        </a:p>
      </dsp:txBody>
      <dsp:txXfrm>
        <a:off x="44311" y="1130952"/>
        <a:ext cx="2105336" cy="1590399"/>
      </dsp:txXfrm>
    </dsp:sp>
    <dsp:sp modelId="{12334DBF-5B11-4F00-8EF6-3B31AF17AC5E}">
      <dsp:nvSpPr>
        <dsp:cNvPr id="0" name=""/>
        <dsp:cNvSpPr/>
      </dsp:nvSpPr>
      <dsp:spPr>
        <a:xfrm>
          <a:off x="6152" y="2721352"/>
          <a:ext cx="2181654" cy="70028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0" rIns="54610" bIns="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300" kern="1200"/>
        </a:p>
      </dsp:txBody>
      <dsp:txXfrm>
        <a:off x="6152" y="2721352"/>
        <a:ext cx="1536376" cy="700280"/>
      </dsp:txXfrm>
    </dsp:sp>
    <dsp:sp modelId="{7B532F04-9561-47D8-BCF9-FB5D926D8AF9}">
      <dsp:nvSpPr>
        <dsp:cNvPr id="0" name=""/>
        <dsp:cNvSpPr/>
      </dsp:nvSpPr>
      <dsp:spPr>
        <a:xfrm>
          <a:off x="1604243" y="2832585"/>
          <a:ext cx="763578" cy="763578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262A03-B1CF-4F25-88CF-749ACC899ACB}">
      <dsp:nvSpPr>
        <dsp:cNvPr id="0" name=""/>
        <dsp:cNvSpPr/>
      </dsp:nvSpPr>
      <dsp:spPr>
        <a:xfrm>
          <a:off x="2556994" y="1092793"/>
          <a:ext cx="2181654" cy="162855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65169"/>
              <a:satOff val="-23158"/>
              <a:lumOff val="135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209550" rIns="69850" bIns="69850" numCol="1" spcCol="1270" anchor="t" anchorCtr="0">
          <a:noAutofit/>
        </a:bodyPr>
        <a:lstStyle/>
        <a:p>
          <a:pPr marL="285750" lvl="1" indent="-285750" algn="l" defTabSz="2444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5500" kern="1200" dirty="0"/>
        </a:p>
      </dsp:txBody>
      <dsp:txXfrm>
        <a:off x="2595153" y="1130952"/>
        <a:ext cx="2105336" cy="1590399"/>
      </dsp:txXfrm>
    </dsp:sp>
    <dsp:sp modelId="{FEE1942B-2F1E-4848-A3C3-20201C8592B4}">
      <dsp:nvSpPr>
        <dsp:cNvPr id="0" name=""/>
        <dsp:cNvSpPr/>
      </dsp:nvSpPr>
      <dsp:spPr>
        <a:xfrm>
          <a:off x="2556994" y="2721352"/>
          <a:ext cx="2181654" cy="700280"/>
        </a:xfrm>
        <a:prstGeom prst="rect">
          <a:avLst/>
        </a:prstGeom>
        <a:solidFill>
          <a:schemeClr val="accent1">
            <a:shade val="80000"/>
            <a:hueOff val="65169"/>
            <a:satOff val="-23158"/>
            <a:lumOff val="13541"/>
            <a:alphaOff val="0"/>
          </a:schemeClr>
        </a:solidFill>
        <a:ln w="25400" cap="flat" cmpd="sng" algn="ctr">
          <a:solidFill>
            <a:schemeClr val="accent1">
              <a:shade val="80000"/>
              <a:hueOff val="65169"/>
              <a:satOff val="-23158"/>
              <a:lumOff val="135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0" rIns="54610" bIns="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300" kern="1200" dirty="0"/>
        </a:p>
      </dsp:txBody>
      <dsp:txXfrm>
        <a:off x="2556994" y="2721352"/>
        <a:ext cx="1536376" cy="700280"/>
      </dsp:txXfrm>
    </dsp:sp>
    <dsp:sp modelId="{2A8B7289-4530-473E-9601-5E16EC766FB7}">
      <dsp:nvSpPr>
        <dsp:cNvPr id="0" name=""/>
        <dsp:cNvSpPr/>
      </dsp:nvSpPr>
      <dsp:spPr>
        <a:xfrm>
          <a:off x="4155086" y="2832585"/>
          <a:ext cx="763578" cy="763578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91119F-B4FD-4058-9702-E5AD24122365}">
      <dsp:nvSpPr>
        <dsp:cNvPr id="0" name=""/>
        <dsp:cNvSpPr/>
      </dsp:nvSpPr>
      <dsp:spPr>
        <a:xfrm>
          <a:off x="5107836" y="1092793"/>
          <a:ext cx="2181654" cy="162855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30339"/>
              <a:satOff val="-46316"/>
              <a:lumOff val="270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247650" rIns="82550" bIns="82550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6500" kern="1200" dirty="0"/>
        </a:p>
      </dsp:txBody>
      <dsp:txXfrm>
        <a:off x="5145995" y="1130952"/>
        <a:ext cx="2105336" cy="1590399"/>
      </dsp:txXfrm>
    </dsp:sp>
    <dsp:sp modelId="{1F5B1EBE-7012-4CC6-B843-C936B893C684}">
      <dsp:nvSpPr>
        <dsp:cNvPr id="0" name=""/>
        <dsp:cNvSpPr/>
      </dsp:nvSpPr>
      <dsp:spPr>
        <a:xfrm>
          <a:off x="5107836" y="2721352"/>
          <a:ext cx="2181654" cy="700280"/>
        </a:xfrm>
        <a:prstGeom prst="rect">
          <a:avLst/>
        </a:prstGeom>
        <a:solidFill>
          <a:schemeClr val="accent1">
            <a:shade val="80000"/>
            <a:hueOff val="130339"/>
            <a:satOff val="-46316"/>
            <a:lumOff val="27082"/>
            <a:alphaOff val="0"/>
          </a:schemeClr>
        </a:solidFill>
        <a:ln w="25400" cap="flat" cmpd="sng" algn="ctr">
          <a:solidFill>
            <a:schemeClr val="accent1">
              <a:shade val="80000"/>
              <a:hueOff val="130339"/>
              <a:satOff val="-46316"/>
              <a:lumOff val="270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0" rIns="67310" bIns="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300" kern="1200" dirty="0"/>
        </a:p>
      </dsp:txBody>
      <dsp:txXfrm>
        <a:off x="5107836" y="2721352"/>
        <a:ext cx="1536376" cy="700280"/>
      </dsp:txXfrm>
    </dsp:sp>
    <dsp:sp modelId="{3D4774D3-7EE4-42FF-82D5-541C8BB28C2D}">
      <dsp:nvSpPr>
        <dsp:cNvPr id="0" name=""/>
        <dsp:cNvSpPr/>
      </dsp:nvSpPr>
      <dsp:spPr>
        <a:xfrm>
          <a:off x="6705928" y="2832585"/>
          <a:ext cx="763578" cy="763578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16BCD6-25A5-4E3A-AAA9-F461C10AD0EE}">
      <dsp:nvSpPr>
        <dsp:cNvPr id="0" name=""/>
        <dsp:cNvSpPr/>
      </dsp:nvSpPr>
      <dsp:spPr>
        <a:xfrm>
          <a:off x="7658679" y="1092793"/>
          <a:ext cx="2181654" cy="162855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95508"/>
              <a:satOff val="-69474"/>
              <a:lumOff val="406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247650" rIns="82550" bIns="82550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6500" kern="1200" dirty="0"/>
        </a:p>
      </dsp:txBody>
      <dsp:txXfrm>
        <a:off x="7696838" y="1130952"/>
        <a:ext cx="2105336" cy="1590399"/>
      </dsp:txXfrm>
    </dsp:sp>
    <dsp:sp modelId="{1DBA0CF8-ACE0-4098-9C2B-F19454972558}">
      <dsp:nvSpPr>
        <dsp:cNvPr id="0" name=""/>
        <dsp:cNvSpPr/>
      </dsp:nvSpPr>
      <dsp:spPr>
        <a:xfrm>
          <a:off x="7658679" y="2721352"/>
          <a:ext cx="2181654" cy="700280"/>
        </a:xfrm>
        <a:prstGeom prst="rect">
          <a:avLst/>
        </a:prstGeom>
        <a:solidFill>
          <a:schemeClr val="accent1">
            <a:shade val="80000"/>
            <a:hueOff val="195508"/>
            <a:satOff val="-69474"/>
            <a:lumOff val="40623"/>
            <a:alphaOff val="0"/>
          </a:schemeClr>
        </a:solidFill>
        <a:ln w="25400" cap="flat" cmpd="sng" algn="ctr">
          <a:solidFill>
            <a:schemeClr val="accent1">
              <a:shade val="80000"/>
              <a:hueOff val="195508"/>
              <a:satOff val="-69474"/>
              <a:lumOff val="406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0" rIns="67310" bIns="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300" kern="1200" dirty="0"/>
        </a:p>
      </dsp:txBody>
      <dsp:txXfrm>
        <a:off x="7658679" y="2721352"/>
        <a:ext cx="1536376" cy="700280"/>
      </dsp:txXfrm>
    </dsp:sp>
    <dsp:sp modelId="{A093B6B6-83BE-4113-BD95-7064D2946CAB}">
      <dsp:nvSpPr>
        <dsp:cNvPr id="0" name=""/>
        <dsp:cNvSpPr/>
      </dsp:nvSpPr>
      <dsp:spPr>
        <a:xfrm>
          <a:off x="9256770" y="2832585"/>
          <a:ext cx="763578" cy="763578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milestone </a:t>
            </a:r>
            <a:r>
              <a:rPr lang="ar-SA" dirty="0"/>
              <a:t>2</a:t>
            </a:r>
            <a:r>
              <a:rPr lang="en-US" dirty="0"/>
              <a:t>’s agenda. Modify if needed.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7106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B7555-E492-315C-A228-A12B640F0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B15113-FE36-88F8-5E8C-7460164AF7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A22750-2906-461B-71B7-1C4F96802D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5D454-2C4B-6F10-1E67-8E30FD103D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293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59D91-A11E-93C4-20F1-2498948A8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3B6835-B99C-A066-96C5-8E3CA66F13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C37EE3-053D-16AF-CC2F-C7C2029824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D6AC6-5E3B-C7E9-F5FE-ABC6036B4E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7621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D63D8-6D8D-93B2-D9E3-98D2AF32A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9098B5-2D46-88E3-6D47-C967404576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C5A97E-95D0-ABCD-1760-136F0BEF02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5B292-AB35-9120-BE43-7D6CE665E3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87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B5C51-10E3-0362-EE88-D747B3DC0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7361FE-D553-2E39-5D56-C27F7EE56A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BE380C-6E06-E087-6FC9-73859D4098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6693A-B26E-7A24-A6AC-09CDC64B24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5692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4A29D-0248-2A4F-295E-07592AC52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24E12A-199D-EB02-113E-23FE50CF7F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89EA0B-B95E-C424-8C29-1F160F8A7B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880D99-2BCE-DE51-2746-79FD98DE28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7456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EDCF4-05A8-2ED3-D823-60C5C0E05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602EB3-2385-EB60-2F0F-8A9D1D9B90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CC7F75-C043-9F3B-6F2A-D627DEF9C3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AD305-01D6-6A5C-E221-071DB154CD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010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F0853-C801-4A1B-8AA6-E126043C6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9D5992-2B6E-5112-F4BE-B24D4AFD25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9176F2-56B7-3954-9BF6-6B7082406A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DE378-1CE9-2133-4AC3-062209DFD0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599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 hasCustomPrompt="1"/>
          </p:nvPr>
        </p:nvSpPr>
        <p:spPr>
          <a:xfrm>
            <a:off x="838200" y="1"/>
            <a:ext cx="10515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Title</a:t>
            </a:r>
            <a:endParaRPr dirty="0"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5BA1F-275D-FDF5-C48D-F4DB23EBC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>
                <a:solidFill>
                  <a:schemeClr val="bg1"/>
                </a:solidFill>
              </a:rPr>
              <a:t>Project Title</a:t>
            </a:r>
            <a:endParaRPr lang="en-GB" sz="8000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B5ED75-445A-AA27-F62D-C57EEEAA03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r>
              <a:rPr lang="en-US" dirty="0">
                <a:solidFill>
                  <a:srgbClr val="C29943"/>
                </a:solidFill>
                <a:latin typeface="DIN Next LT Arabic" panose="020B0503020203050203" pitchFamily="34" charset="-78"/>
                <a:cs typeface="DIN Next LT Arabic" panose="020B0503020203050203" pitchFamily="34" charset="-78"/>
              </a:rPr>
              <a:t>Project Team</a:t>
            </a:r>
          </a:p>
          <a:p>
            <a:pPr rtl="1"/>
            <a:r>
              <a:rPr lang="en-US" dirty="0">
                <a:solidFill>
                  <a:schemeClr val="bg1"/>
                </a:solidFill>
                <a:latin typeface="DIN Next LT Arabic" panose="020B0503020203050203" pitchFamily="34" charset="-78"/>
                <a:cs typeface="DIN Next LT Arabic" panose="020B0503020203050203" pitchFamily="34" charset="-78"/>
              </a:rPr>
              <a:t>Student 1, Student 2, Student 3, Student 4</a:t>
            </a:r>
          </a:p>
          <a:p>
            <a:pPr rtl="1"/>
            <a:r>
              <a:rPr lang="en-US" dirty="0">
                <a:solidFill>
                  <a:srgbClr val="C29943"/>
                </a:solidFill>
                <a:latin typeface="DIN Next LT Arabic" panose="020B0503020203050203" pitchFamily="34" charset="-78"/>
                <a:cs typeface="DIN Next LT Arabic" panose="020B0503020203050203" pitchFamily="34" charset="-78"/>
              </a:rPr>
              <a:t>Supervised by </a:t>
            </a:r>
            <a:r>
              <a:rPr lang="en-US" dirty="0">
                <a:solidFill>
                  <a:schemeClr val="bg1"/>
                </a:solidFill>
                <a:latin typeface="DIN Next LT Arabic" panose="020B0503020203050203" pitchFamily="34" charset="-78"/>
                <a:cs typeface="DIN Next LT Arabic" panose="020B0503020203050203" pitchFamily="34" charset="-78"/>
              </a:rPr>
              <a:t>Faculty member</a:t>
            </a:r>
          </a:p>
          <a:p>
            <a:pPr rtl="1"/>
            <a:endParaRPr lang="en-US" dirty="0">
              <a:solidFill>
                <a:schemeClr val="bg1"/>
              </a:solidFill>
              <a:latin typeface="DIN Next LT Arabic" panose="020B0503020203050203" pitchFamily="34" charset="-78"/>
              <a:cs typeface="DIN Next LT Arabic" panose="020B0503020203050203" pitchFamily="34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D9EECD-7675-8CEE-B5A9-895A5282B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39348"/>
            <a:ext cx="10453577" cy="979303"/>
          </a:xfrm>
        </p:spPr>
        <p:txBody>
          <a:bodyPr/>
          <a:lstStyle/>
          <a:p>
            <a:pPr algn="ctr"/>
            <a:r>
              <a:rPr lang="en-GB" dirty="0"/>
              <a:t>Questions and Answers</a:t>
            </a:r>
          </a:p>
        </p:txBody>
      </p:sp>
    </p:spTree>
    <p:extLst>
      <p:ext uri="{BB962C8B-B14F-4D97-AF65-F5344CB8AC3E}">
        <p14:creationId xmlns:p14="http://schemas.microsoft.com/office/powerpoint/2010/main" val="3934362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E10E4-E1B9-B78B-2C3A-C39F914AF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Possible Charts and Figures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33764-5BBF-DA13-C023-7C12B50134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You may include these charts or figures in your presentation if they are helpful in explaining concepts and tools. </a:t>
            </a:r>
            <a:br>
              <a:rPr lang="en-US" dirty="0"/>
            </a:br>
            <a:r>
              <a:rPr lang="en-US" dirty="0"/>
              <a:t>Remove the slides that do not serve your project.</a:t>
            </a:r>
          </a:p>
        </p:txBody>
      </p:sp>
    </p:spTree>
    <p:extLst>
      <p:ext uri="{BB962C8B-B14F-4D97-AF65-F5344CB8AC3E}">
        <p14:creationId xmlns:p14="http://schemas.microsoft.com/office/powerpoint/2010/main" val="1315837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617F9D5-80BF-C866-7148-C0191A5146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7823760"/>
              </p:ext>
            </p:extLst>
          </p:nvPr>
        </p:nvGraphicFramePr>
        <p:xfrm>
          <a:off x="988828" y="1584251"/>
          <a:ext cx="10026502" cy="468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5755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0E1DC-B8B3-B265-8C06-D6C8ABA89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B15D60C-B2A3-A26F-78B4-A9BA344785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4481503"/>
              </p:ext>
            </p:extLst>
          </p:nvPr>
        </p:nvGraphicFramePr>
        <p:xfrm>
          <a:off x="988828" y="1584251"/>
          <a:ext cx="10026502" cy="468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1540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E5DF1-D2CB-59AD-7B67-D7ABBA1C9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E79E58EF-F411-21BB-C154-7B2276B04220}"/>
              </a:ext>
            </a:extLst>
          </p:cNvPr>
          <p:cNvSpPr txBox="1">
            <a:spLocks/>
          </p:cNvSpPr>
          <p:nvPr/>
        </p:nvSpPr>
        <p:spPr>
          <a:xfrm>
            <a:off x="838200" y="74429"/>
            <a:ext cx="10515600" cy="68048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dirty="0">
                <a:solidFill>
                  <a:schemeClr val="bg1"/>
                </a:solidFill>
              </a:rPr>
              <a:t>Chart 1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6DD9FB1-9A11-2D35-C7B3-A073B684B0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6748378"/>
              </p:ext>
            </p:extLst>
          </p:nvPr>
        </p:nvGraphicFramePr>
        <p:xfrm>
          <a:off x="2032000" y="889787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7898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4D0B7-6502-F622-A231-C478921AC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81BB44ED-2F84-899C-F187-E042BEB9913A}"/>
              </a:ext>
            </a:extLst>
          </p:cNvPr>
          <p:cNvSpPr txBox="1">
            <a:spLocks/>
          </p:cNvSpPr>
          <p:nvPr/>
        </p:nvSpPr>
        <p:spPr>
          <a:xfrm>
            <a:off x="838200" y="74429"/>
            <a:ext cx="10515600" cy="68048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dirty="0">
                <a:solidFill>
                  <a:schemeClr val="bg1"/>
                </a:solidFill>
              </a:rPr>
              <a:t>Chart 2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A5B2C97-45F3-7320-E6EA-375DD96069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2455162"/>
              </p:ext>
            </p:extLst>
          </p:nvPr>
        </p:nvGraphicFramePr>
        <p:xfrm>
          <a:off x="2032000" y="889787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385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C3C9F-2B3B-8850-EAA1-69166CE1E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50C3921D-4040-C2BC-7F51-85AC79EABD66}"/>
              </a:ext>
            </a:extLst>
          </p:cNvPr>
          <p:cNvSpPr txBox="1">
            <a:spLocks/>
          </p:cNvSpPr>
          <p:nvPr/>
        </p:nvSpPr>
        <p:spPr>
          <a:xfrm>
            <a:off x="838200" y="74429"/>
            <a:ext cx="10515600" cy="68048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dirty="0">
                <a:solidFill>
                  <a:schemeClr val="bg1"/>
                </a:solidFill>
              </a:rPr>
              <a:t>Chart 3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FF9F6AE-BC2C-AED5-BA6B-A171C7A5B6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2844599"/>
              </p:ext>
            </p:extLst>
          </p:nvPr>
        </p:nvGraphicFramePr>
        <p:xfrm>
          <a:off x="2032000" y="889787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1610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Line">
            <a:extLst>
              <a:ext uri="{FF2B5EF4-FFF2-40B4-BE49-F238E27FC236}">
                <a16:creationId xmlns:a16="http://schemas.microsoft.com/office/drawing/2014/main" id="{009814FF-CDE8-7FF3-25D9-29F45EF8F277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 rot="5400000">
            <a:off x="2870439" y="3447994"/>
            <a:ext cx="4256927" cy="22392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B1B18CF-10E1-EF51-3B7D-A2EC2C63E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691"/>
            <a:ext cx="10515600" cy="71697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Agenda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le copy">
            <a:extLst>
              <a:ext uri="{FF2B5EF4-FFF2-40B4-BE49-F238E27FC236}">
                <a16:creationId xmlns:a16="http://schemas.microsoft.com/office/drawing/2014/main" id="{0E2E960C-CF1F-4838-0350-4C3554BFCCB0}"/>
              </a:ext>
            </a:extLst>
          </p:cNvPr>
          <p:cNvSpPr/>
          <p:nvPr/>
        </p:nvSpPr>
        <p:spPr>
          <a:xfrm>
            <a:off x="1104687" y="1384498"/>
            <a:ext cx="3782255" cy="755651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lang="en-US" sz="4217" dirty="0">
                <a:solidFill>
                  <a:srgbClr val="0C3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Milestone 4</a:t>
            </a:r>
          </a:p>
        </p:txBody>
      </p:sp>
      <p:pic>
        <p:nvPicPr>
          <p:cNvPr id="15" name="Line-24">
            <a:extLst>
              <a:ext uri="{FF2B5EF4-FFF2-40B4-BE49-F238E27FC236}">
                <a16:creationId xmlns:a16="http://schemas.microsoft.com/office/drawing/2014/main" id="{2559CF55-CE50-E637-584D-CC649D44E9BE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 rot="5400000">
            <a:off x="436265" y="1664902"/>
            <a:ext cx="755651" cy="138050"/>
          </a:xfrm>
          <a:prstGeom prst="rect">
            <a:avLst/>
          </a:prstGeom>
          <a:solidFill>
            <a:srgbClr val="C29943"/>
          </a:solidFill>
          <a:ln>
            <a:noFill/>
          </a:ln>
        </p:spPr>
      </p:pic>
      <p:sp>
        <p:nvSpPr>
          <p:cNvPr id="16" name="Diamond Container">
            <a:extLst>
              <a:ext uri="{FF2B5EF4-FFF2-40B4-BE49-F238E27FC236}">
                <a16:creationId xmlns:a16="http://schemas.microsoft.com/office/drawing/2014/main" id="{F3409237-BDC6-1C1A-1FCB-0EEDEB4C1A68}"/>
              </a:ext>
            </a:extLst>
          </p:cNvPr>
          <p:cNvSpPr/>
          <p:nvPr/>
        </p:nvSpPr>
        <p:spPr>
          <a:xfrm>
            <a:off x="4604681" y="1284814"/>
            <a:ext cx="874682" cy="874682"/>
          </a:xfrm>
          <a:prstGeom prst="ellipse">
            <a:avLst/>
          </a:prstGeom>
          <a:solidFill>
            <a:srgbClr val="106F77"/>
          </a:solidFill>
          <a:ln w="19050" cmpd="sng">
            <a:noFill/>
          </a:ln>
        </p:spPr>
        <p:txBody>
          <a:bodyPr spcFirstLastPara="0" lIns="0" tIns="0" rIns="0" bIns="0" anchor="ctr"/>
          <a:lstStyle/>
          <a:p>
            <a:pPr algn="ctr" hangingPunct="0">
              <a:lnSpc>
                <a:spcPct val="100000"/>
              </a:lnSpc>
            </a:pPr>
            <a:r>
              <a:rPr sz="2108" dirty="0">
                <a:solidFill>
                  <a:srgbClr val="FFFFF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5" name="Diamond Container">
            <a:extLst>
              <a:ext uri="{FF2B5EF4-FFF2-40B4-BE49-F238E27FC236}">
                <a16:creationId xmlns:a16="http://schemas.microsoft.com/office/drawing/2014/main" id="{A6FCB858-B8CB-20BD-F9D5-18846ED763E9}"/>
              </a:ext>
            </a:extLst>
          </p:cNvPr>
          <p:cNvSpPr/>
          <p:nvPr/>
        </p:nvSpPr>
        <p:spPr>
          <a:xfrm>
            <a:off x="4604680" y="2602646"/>
            <a:ext cx="874682" cy="874682"/>
          </a:xfrm>
          <a:prstGeom prst="ellipse">
            <a:avLst/>
          </a:prstGeom>
          <a:solidFill>
            <a:srgbClr val="106F77"/>
          </a:solidFill>
          <a:ln w="19050" cmpd="sng">
            <a:noFill/>
          </a:ln>
        </p:spPr>
        <p:txBody>
          <a:bodyPr spcFirstLastPara="0" lIns="0" tIns="0" rIns="0" bIns="0" anchor="ctr"/>
          <a:lstStyle/>
          <a:p>
            <a:pPr algn="ctr" hangingPunct="0">
              <a:lnSpc>
                <a:spcPct val="100000"/>
              </a:lnSpc>
            </a:pPr>
            <a:r>
              <a:rPr lang="en-US" sz="2108" dirty="0">
                <a:solidFill>
                  <a:srgbClr val="FFFFF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sz="2108" dirty="0">
              <a:solidFill>
                <a:srgbClr val="FFFFF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Diamond Container">
            <a:extLst>
              <a:ext uri="{FF2B5EF4-FFF2-40B4-BE49-F238E27FC236}">
                <a16:creationId xmlns:a16="http://schemas.microsoft.com/office/drawing/2014/main" id="{717E4D21-FFBB-7482-C010-FFED40129F11}"/>
              </a:ext>
            </a:extLst>
          </p:cNvPr>
          <p:cNvSpPr/>
          <p:nvPr/>
        </p:nvSpPr>
        <p:spPr>
          <a:xfrm>
            <a:off x="4604680" y="5232580"/>
            <a:ext cx="874682" cy="874682"/>
          </a:xfrm>
          <a:prstGeom prst="ellipse">
            <a:avLst/>
          </a:prstGeom>
          <a:solidFill>
            <a:srgbClr val="106F77"/>
          </a:solidFill>
          <a:ln w="19050" cmpd="sng">
            <a:noFill/>
          </a:ln>
        </p:spPr>
        <p:txBody>
          <a:bodyPr spcFirstLastPara="0" lIns="0" tIns="0" rIns="0" bIns="0" anchor="ctr"/>
          <a:lstStyle/>
          <a:p>
            <a:pPr algn="ctr" hangingPunct="0">
              <a:lnSpc>
                <a:spcPct val="100000"/>
              </a:lnSpc>
            </a:pPr>
            <a:r>
              <a:rPr lang="en-US" sz="2108" dirty="0">
                <a:solidFill>
                  <a:srgbClr val="FFFFF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sz="2108" dirty="0">
              <a:solidFill>
                <a:srgbClr val="FFFFF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Diamond Container">
            <a:extLst>
              <a:ext uri="{FF2B5EF4-FFF2-40B4-BE49-F238E27FC236}">
                <a16:creationId xmlns:a16="http://schemas.microsoft.com/office/drawing/2014/main" id="{F68AF533-DF72-12E6-87E3-175831112627}"/>
              </a:ext>
            </a:extLst>
          </p:cNvPr>
          <p:cNvSpPr/>
          <p:nvPr/>
        </p:nvSpPr>
        <p:spPr>
          <a:xfrm>
            <a:off x="4604680" y="3917613"/>
            <a:ext cx="874682" cy="874682"/>
          </a:xfrm>
          <a:prstGeom prst="ellipse">
            <a:avLst/>
          </a:prstGeom>
          <a:solidFill>
            <a:srgbClr val="106F77"/>
          </a:solidFill>
          <a:ln w="19050" cmpd="sng">
            <a:noFill/>
          </a:ln>
        </p:spPr>
        <p:txBody>
          <a:bodyPr spcFirstLastPara="0" lIns="0" tIns="0" rIns="0" bIns="0" anchor="ctr"/>
          <a:lstStyle/>
          <a:p>
            <a:pPr algn="ctr" hangingPunct="0">
              <a:lnSpc>
                <a:spcPct val="100000"/>
              </a:lnSpc>
            </a:pPr>
            <a:r>
              <a:rPr lang="en-US" sz="2108" dirty="0">
                <a:solidFill>
                  <a:srgbClr val="FFFFF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sz="2108" dirty="0">
              <a:solidFill>
                <a:srgbClr val="FFFFF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itle copy">
            <a:extLst>
              <a:ext uri="{FF2B5EF4-FFF2-40B4-BE49-F238E27FC236}">
                <a16:creationId xmlns:a16="http://schemas.microsoft.com/office/drawing/2014/main" id="{7C3EB8F4-26D4-E8CA-13EA-06BCA0F8EC62}"/>
              </a:ext>
            </a:extLst>
          </p:cNvPr>
          <p:cNvSpPr/>
          <p:nvPr/>
        </p:nvSpPr>
        <p:spPr>
          <a:xfrm>
            <a:off x="5709539" y="1577891"/>
            <a:ext cx="5641797" cy="312072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hangingPunct="0"/>
            <a:r>
              <a:rPr lang="en-US" sz="2108" dirty="0">
                <a:solidFill>
                  <a:srgbClr val="0C3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Details of Implementation</a:t>
            </a:r>
          </a:p>
        </p:txBody>
      </p:sp>
      <p:sp>
        <p:nvSpPr>
          <p:cNvPr id="42" name="title copy">
            <a:extLst>
              <a:ext uri="{FF2B5EF4-FFF2-40B4-BE49-F238E27FC236}">
                <a16:creationId xmlns:a16="http://schemas.microsoft.com/office/drawing/2014/main" id="{127AD7E3-87F6-4274-8E4A-52659247090A}"/>
              </a:ext>
            </a:extLst>
          </p:cNvPr>
          <p:cNvSpPr/>
          <p:nvPr/>
        </p:nvSpPr>
        <p:spPr>
          <a:xfrm>
            <a:off x="5709541" y="2712027"/>
            <a:ext cx="5641796" cy="716973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hangingPunct="0">
              <a:lnSpc>
                <a:spcPct val="100000"/>
              </a:lnSpc>
            </a:pPr>
            <a:endParaRPr lang="en-US" sz="2108" dirty="0">
              <a:solidFill>
                <a:srgbClr val="0C355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itle copy">
            <a:extLst>
              <a:ext uri="{FF2B5EF4-FFF2-40B4-BE49-F238E27FC236}">
                <a16:creationId xmlns:a16="http://schemas.microsoft.com/office/drawing/2014/main" id="{CED25BB5-6EB8-C2AB-4742-135C69EE2FA4}"/>
              </a:ext>
            </a:extLst>
          </p:cNvPr>
          <p:cNvSpPr/>
          <p:nvPr/>
        </p:nvSpPr>
        <p:spPr>
          <a:xfrm>
            <a:off x="5709539" y="4145575"/>
            <a:ext cx="5641796" cy="418758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hangingPunct="0">
              <a:lnSpc>
                <a:spcPct val="100000"/>
              </a:lnSpc>
            </a:pPr>
            <a:r>
              <a:rPr lang="en-US" sz="2108" dirty="0">
                <a:solidFill>
                  <a:srgbClr val="0C3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Remarks on Overall Project Outcome</a:t>
            </a:r>
            <a:endParaRPr sz="2108" dirty="0">
              <a:solidFill>
                <a:srgbClr val="0C355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itle copy">
            <a:extLst>
              <a:ext uri="{FF2B5EF4-FFF2-40B4-BE49-F238E27FC236}">
                <a16:creationId xmlns:a16="http://schemas.microsoft.com/office/drawing/2014/main" id="{7500DCB4-B295-1F25-3602-659FE0255443}"/>
              </a:ext>
            </a:extLst>
          </p:cNvPr>
          <p:cNvSpPr/>
          <p:nvPr/>
        </p:nvSpPr>
        <p:spPr>
          <a:xfrm>
            <a:off x="5709539" y="5475233"/>
            <a:ext cx="5641796" cy="418758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hangingPunct="0">
              <a:lnSpc>
                <a:spcPct val="100000"/>
              </a:lnSpc>
            </a:pPr>
            <a:r>
              <a:rPr lang="en-US" sz="2108" dirty="0">
                <a:solidFill>
                  <a:srgbClr val="0C3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Conclusions and Future Work</a:t>
            </a:r>
          </a:p>
        </p:txBody>
      </p:sp>
      <p:sp>
        <p:nvSpPr>
          <p:cNvPr id="2" name="title copy">
            <a:extLst>
              <a:ext uri="{FF2B5EF4-FFF2-40B4-BE49-F238E27FC236}">
                <a16:creationId xmlns:a16="http://schemas.microsoft.com/office/drawing/2014/main" id="{E4E33086-F2AC-F56B-B1F9-706335C475C6}"/>
              </a:ext>
            </a:extLst>
          </p:cNvPr>
          <p:cNvSpPr/>
          <p:nvPr/>
        </p:nvSpPr>
        <p:spPr>
          <a:xfrm>
            <a:off x="5709540" y="2881086"/>
            <a:ext cx="5641797" cy="312072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hangingPunct="0"/>
            <a:r>
              <a:rPr lang="en-US" sz="2108" dirty="0">
                <a:solidFill>
                  <a:srgbClr val="0C3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Overall Outcomes/Achievements</a:t>
            </a:r>
          </a:p>
        </p:txBody>
      </p:sp>
    </p:spTree>
    <p:extLst>
      <p:ext uri="{BB962C8B-B14F-4D97-AF65-F5344CB8AC3E}">
        <p14:creationId xmlns:p14="http://schemas.microsoft.com/office/powerpoint/2010/main" val="333512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9EFEA-CEC5-BA43-0CAD-B373C8107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CE82E05-1C1C-DCAF-A3B1-0C14D5D3A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7356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 Recap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23F467-9FCD-632A-4641-C7BE592FA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82233"/>
            <a:ext cx="10515600" cy="4794730"/>
          </a:xfrm>
        </p:spPr>
        <p:txBody>
          <a:bodyPr/>
          <a:lstStyle/>
          <a:p>
            <a:r>
              <a:rPr lang="en-GB" dirty="0"/>
              <a:t>Start by revising the context of the problem and project </a:t>
            </a:r>
            <a:r>
              <a:rPr lang="en-US" dirty="0"/>
              <a:t>(Remove this line for the presentation).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6643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7703C-61A9-681F-0465-5CE90F5E3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FF94742-B930-6891-C4CF-3DE7C8180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7356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Details of Implementation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89A29B-6631-488F-C819-39008684B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60967"/>
            <a:ext cx="10515600" cy="4815996"/>
          </a:xfrm>
        </p:spPr>
        <p:txBody>
          <a:bodyPr/>
          <a:lstStyle/>
          <a:p>
            <a:r>
              <a:rPr lang="en-US" dirty="0"/>
              <a:t>Explain details of the implemented modules and how they confirm to the design proposed in milestone 2 (Remove this line for the presentation).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4804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67247-9B3A-4907-7C58-71DD3F6F8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6B64940-1B8A-9C98-D531-2FD5E4AFB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7356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Overall Outcomes/Achievements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0CCFDD-217A-FDF8-54D0-D3A8421D4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60967"/>
            <a:ext cx="10515600" cy="4815996"/>
          </a:xfrm>
        </p:spPr>
        <p:txBody>
          <a:bodyPr/>
          <a:lstStyle/>
          <a:p>
            <a:r>
              <a:rPr lang="en-US" dirty="0"/>
              <a:t>List the outcomes of the project. Include charts or tables if you have any. (Remove this line for the presentation).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8196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663C9-A4E1-70E6-7AC1-26A61C34D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0152A38-DF9F-99C2-72BE-8492C10E3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5"/>
            <a:ext cx="12192000" cy="873567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Remarks on Overall Project Outcome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A2F97A-94F0-C1B5-7668-C239F3AA6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82233"/>
            <a:ext cx="10515600" cy="4794730"/>
          </a:xfrm>
        </p:spPr>
        <p:txBody>
          <a:bodyPr/>
          <a:lstStyle/>
          <a:p>
            <a:r>
              <a:rPr lang="en-US" dirty="0"/>
              <a:t>Explain the results of the, comment over the results and list conclusions (Remove this line for the presentation).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3451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45AD1-ABEE-1DD0-971F-D4F163FE0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D5BA0EE-4441-F58D-64F9-5E31710F3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873567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5F6B74-F52F-25B0-AA69-F288190D3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835" y="1216794"/>
            <a:ext cx="10515600" cy="940213"/>
          </a:xfrm>
        </p:spPr>
        <p:txBody>
          <a:bodyPr/>
          <a:lstStyle/>
          <a:p>
            <a:r>
              <a:rPr lang="en-US" dirty="0"/>
              <a:t>Write conclusive remarks (Remove this line for the presentation).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9695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8AD1A-368E-B7C4-1043-5FD91C35E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7D7ADE1-62D8-7478-0F32-804D58773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873567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Future Work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19E22E-BABD-823E-0DAB-13CA8CE4C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835" y="1216794"/>
            <a:ext cx="10515600" cy="940213"/>
          </a:xfrm>
        </p:spPr>
        <p:txBody>
          <a:bodyPr/>
          <a:lstStyle/>
          <a:p>
            <a:r>
              <a:rPr lang="en-US" dirty="0"/>
              <a:t>Write recommendations for future work (Remove this line for the presentation).</a:t>
            </a:r>
          </a:p>
        </p:txBody>
      </p:sp>
    </p:spTree>
    <p:extLst>
      <p:ext uri="{BB962C8B-B14F-4D97-AF65-F5344CB8AC3E}">
        <p14:creationId xmlns:p14="http://schemas.microsoft.com/office/powerpoint/2010/main" val="4279530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6A8DB-B0DB-AF36-92EF-11C78B1D3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3D95624-D583-7ECD-D32A-166ED924A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7356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Reference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52CB91-56C7-6B0F-207E-408267AC8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/>
              <a:t>Include a list of references including links to images any videos if any is used. </a:t>
            </a:r>
            <a:r>
              <a:rPr lang="en-US" dirty="0"/>
              <a:t>(Remove this line for the presentation).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941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5773"/>
      </a:dk1>
      <a:lt1>
        <a:srgbClr val="FFFFFF"/>
      </a:lt1>
      <a:dk2>
        <a:srgbClr val="005773"/>
      </a:dk2>
      <a:lt2>
        <a:srgbClr val="E7E6E6"/>
      </a:lt2>
      <a:accent1>
        <a:srgbClr val="0C7078"/>
      </a:accent1>
      <a:accent2>
        <a:srgbClr val="C29943"/>
      </a:accent2>
      <a:accent3>
        <a:srgbClr val="005773"/>
      </a:accent3>
      <a:accent4>
        <a:srgbClr val="C29943"/>
      </a:accent4>
      <a:accent5>
        <a:srgbClr val="C0392B"/>
      </a:accent5>
      <a:accent6>
        <a:srgbClr val="2C3F50"/>
      </a:accent6>
      <a:hlink>
        <a:srgbClr val="0C7078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6E715EFE7EF24E49A67E10E0AC442593" ma:contentTypeVersion="2" ma:contentTypeDescription="إنشاء مستند جديد." ma:contentTypeScope="" ma:versionID="903dfd8788becfc1a53525e0c8ee416e">
  <xsd:schema xmlns:xsd="http://www.w3.org/2001/XMLSchema" xmlns:xs="http://www.w3.org/2001/XMLSchema" xmlns:p="http://schemas.microsoft.com/office/2006/metadata/properties" xmlns:ns1="http://schemas.microsoft.com/sharepoint/v3" xmlns:ns2="62be96db-45dc-4974-8e89-41c5da6715c4" targetNamespace="http://schemas.microsoft.com/office/2006/metadata/properties" ma:root="true" ma:fieldsID="c2338bbc0c60615803c489042680e789" ns1:_="" ns2:_="">
    <xsd:import namespace="http://schemas.microsoft.com/sharepoint/v3"/>
    <xsd:import namespace="62be96db-45dc-4974-8e89-41c5da6715c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جدولة تاريخ البدء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جدولة تاريخ الانتهاء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be96db-45dc-4974-8e89-41c5da6715c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0BA54C7-0F5E-449A-8CF6-3A9ABCA9E643}"/>
</file>

<file path=customXml/itemProps2.xml><?xml version="1.0" encoding="utf-8"?>
<ds:datastoreItem xmlns:ds="http://schemas.openxmlformats.org/officeDocument/2006/customXml" ds:itemID="{736DDFDF-A2AB-4622-ABA0-FF5250C08501}"/>
</file>

<file path=customXml/itemProps3.xml><?xml version="1.0" encoding="utf-8"?>
<ds:datastoreItem xmlns:ds="http://schemas.openxmlformats.org/officeDocument/2006/customXml" ds:itemID="{493E1DEC-AC1E-4662-82EA-D1F8BB130777}"/>
</file>

<file path=docProps/app.xml><?xml version="1.0" encoding="utf-8"?>
<Properties xmlns="http://schemas.openxmlformats.org/officeDocument/2006/extended-properties" xmlns:vt="http://schemas.openxmlformats.org/officeDocument/2006/docPropsVTypes">
  <TotalTime>3826</TotalTime>
  <Words>259</Words>
  <Application>Microsoft Office PowerPoint</Application>
  <PresentationFormat>Widescreen</PresentationFormat>
  <Paragraphs>43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DIN Next LT Arabic</vt:lpstr>
      <vt:lpstr>Arial</vt:lpstr>
      <vt:lpstr>Calibri</vt:lpstr>
      <vt:lpstr>Office Theme</vt:lpstr>
      <vt:lpstr>Project Title</vt:lpstr>
      <vt:lpstr>Agenda</vt:lpstr>
      <vt:lpstr>Project Recap</vt:lpstr>
      <vt:lpstr>Details of Implementation</vt:lpstr>
      <vt:lpstr>Overall Outcomes/Achievements</vt:lpstr>
      <vt:lpstr>Remarks on Overall Project Outcome</vt:lpstr>
      <vt:lpstr>Conclusions</vt:lpstr>
      <vt:lpstr>Future Work</vt:lpstr>
      <vt:lpstr>Reference</vt:lpstr>
      <vt:lpstr>Questions and Answers</vt:lpstr>
      <vt:lpstr>Possible Charts and Figures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Safa Alsalman</dc:creator>
  <cp:lastModifiedBy>Safa Adnan Alsalman</cp:lastModifiedBy>
  <cp:revision>24</cp:revision>
  <dcterms:modified xsi:type="dcterms:W3CDTF">2025-01-11T07:36:32Z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0x0101006E715EFE7EF24E49A67E10E0AC442593</vt:lpwstr>
  </property>
</Properties>
</file>