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</p:sldMasterIdLst>
  <p:notesMasterIdLst>
    <p:notesMasterId r:id="rId9"/>
  </p:notesMasterIdLst>
  <p:sldIdLst>
    <p:sldId id="260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74"/>
  </p:normalViewPr>
  <p:slideViewPr>
    <p:cSldViewPr snapToGrid="0" snapToObjects="1">
      <p:cViewPr varScale="1">
        <p:scale>
          <a:sx n="63" d="100"/>
          <a:sy n="63" d="100"/>
        </p:scale>
        <p:origin x="80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9" d="100"/>
          <a:sy n="99" d="100"/>
        </p:scale>
        <p:origin x="2680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F12ED4-7F7C-BD41-84AF-FE9403CFB2D3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2DF47B-B6C8-3041-A312-78E236F39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283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C0814-1425-8F49-946A-CC663E1863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F47453-D779-ED4D-82E5-9E6CE9E059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3F3980-9E44-8C4F-8B68-CF8749882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E9B97-B365-864E-9D71-12CBD410312B}" type="datetime1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B1088B-CB80-1A4C-BBF7-C8916CB16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3C59E4-080D-8142-B85F-AFC6D644C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1"/>
            </a:lvl1pPr>
          </a:lstStyle>
          <a:p>
            <a:fld id="{7CD820E3-6C44-B84A-85F5-059E4C7A153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614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349DD3F-F9E2-2646-9DBD-84FE4F8C1475}"/>
              </a:ext>
            </a:extLst>
          </p:cNvPr>
          <p:cNvSpPr/>
          <p:nvPr/>
        </p:nvSpPr>
        <p:spPr>
          <a:xfrm>
            <a:off x="0" y="3748414"/>
            <a:ext cx="12192000" cy="31095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442DAE-D674-924E-A8C0-8EB9008E483F}"/>
              </a:ext>
            </a:extLst>
          </p:cNvPr>
          <p:cNvSpPr/>
          <p:nvPr/>
        </p:nvSpPr>
        <p:spPr>
          <a:xfrm>
            <a:off x="380999" y="76200"/>
            <a:ext cx="11315131" cy="182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F244B9-F814-FA40-A7EA-1EC7F0F97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0E1EE5-31D9-C346-A181-4F0CAE7F7E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B24EB8-9E38-8D47-B2A0-03B0E3970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35361-68CB-064E-AD62-BD6B789483A1}" type="datetime1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A05086-70F3-0D42-8D3A-324AC3AC4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BAD97F-60DF-B241-9AE2-8C420419D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7CD820E3-6C44-B84A-85F5-059E4C7A153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A66E16E-43D2-A14B-BDC7-93B0CE7D538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54658"/>
          <a:stretch/>
        </p:blipFill>
        <p:spPr>
          <a:xfrm>
            <a:off x="0" y="3748414"/>
            <a:ext cx="12192000" cy="310958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ECF96491-590C-B50E-4366-12FF6A6A9997}"/>
              </a:ext>
            </a:extLst>
          </p:cNvPr>
          <p:cNvSpPr/>
          <p:nvPr userDrawn="1"/>
        </p:nvSpPr>
        <p:spPr>
          <a:xfrm>
            <a:off x="0" y="3748414"/>
            <a:ext cx="12192000" cy="31095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A38A199-1F21-D5D1-FFD0-4DDC8171A999}"/>
              </a:ext>
            </a:extLst>
          </p:cNvPr>
          <p:cNvSpPr/>
          <p:nvPr userDrawn="1"/>
        </p:nvSpPr>
        <p:spPr>
          <a:xfrm>
            <a:off x="380999" y="76200"/>
            <a:ext cx="11315131" cy="182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E1C02C4-D93D-2EE6-3EA4-9C73869FEE6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50000"/>
          </a:blip>
          <a:srcRect t="54658"/>
          <a:stretch/>
        </p:blipFill>
        <p:spPr>
          <a:xfrm>
            <a:off x="0" y="3748414"/>
            <a:ext cx="12192000" cy="3109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678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758FBA3-10AA-2A47-A11D-37E420A9E7E9}"/>
              </a:ext>
            </a:extLst>
          </p:cNvPr>
          <p:cNvSpPr/>
          <p:nvPr/>
        </p:nvSpPr>
        <p:spPr>
          <a:xfrm>
            <a:off x="0" y="3748414"/>
            <a:ext cx="12192000" cy="31095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32779C-0608-7B42-8F4B-BCF1291840F9}"/>
              </a:ext>
            </a:extLst>
          </p:cNvPr>
          <p:cNvSpPr/>
          <p:nvPr/>
        </p:nvSpPr>
        <p:spPr>
          <a:xfrm>
            <a:off x="380999" y="76200"/>
            <a:ext cx="11315131" cy="182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DE6F42-5E42-B347-8717-BB360400BC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EC662A-32BA-5942-8D28-DD12259523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E0DFDC-5566-BC4C-9F28-308F62784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5472-2594-4D42-80C3-F82E0CE3EE37}" type="datetime1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2C8221-9AD9-1440-A583-1A59A36C8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A8D792-1B0A-3B43-97F1-8BA0BC2A6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7CD820E3-6C44-B84A-85F5-059E4C7A153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217F71B-A7BD-0647-BBE7-80635F52780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54658"/>
          <a:stretch/>
        </p:blipFill>
        <p:spPr>
          <a:xfrm>
            <a:off x="0" y="3748414"/>
            <a:ext cx="12192000" cy="310958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0D6C396-7A32-08CB-AC10-04506EDDBA3A}"/>
              </a:ext>
            </a:extLst>
          </p:cNvPr>
          <p:cNvSpPr/>
          <p:nvPr userDrawn="1"/>
        </p:nvSpPr>
        <p:spPr>
          <a:xfrm>
            <a:off x="0" y="3748414"/>
            <a:ext cx="12192000" cy="31095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65AF05B-1475-B288-3666-A0419B708510}"/>
              </a:ext>
            </a:extLst>
          </p:cNvPr>
          <p:cNvSpPr/>
          <p:nvPr userDrawn="1"/>
        </p:nvSpPr>
        <p:spPr>
          <a:xfrm>
            <a:off x="380999" y="76200"/>
            <a:ext cx="11315131" cy="182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E2F32C6-2581-FB0D-3262-149858B701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50000"/>
          </a:blip>
          <a:srcRect t="54658"/>
          <a:stretch/>
        </p:blipFill>
        <p:spPr>
          <a:xfrm>
            <a:off x="0" y="3748414"/>
            <a:ext cx="12192000" cy="3109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781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44DE76D-3571-1642-8FF1-336105747DCF}"/>
              </a:ext>
            </a:extLst>
          </p:cNvPr>
          <p:cNvSpPr/>
          <p:nvPr/>
        </p:nvSpPr>
        <p:spPr>
          <a:xfrm>
            <a:off x="0" y="3748414"/>
            <a:ext cx="12192000" cy="31095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93DCE55-CD35-3C49-BAFA-ACDE79DBCF8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54658"/>
          <a:stretch/>
        </p:blipFill>
        <p:spPr>
          <a:xfrm>
            <a:off x="0" y="3748414"/>
            <a:ext cx="12192000" cy="310958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8C12FCC-63B8-6146-8CFC-7A99AC028C38}"/>
              </a:ext>
            </a:extLst>
          </p:cNvPr>
          <p:cNvSpPr/>
          <p:nvPr/>
        </p:nvSpPr>
        <p:spPr>
          <a:xfrm>
            <a:off x="380999" y="76200"/>
            <a:ext cx="11315131" cy="182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D4E74F-6D83-7E4B-AA58-5D12354BA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DDD518-B372-C045-A627-E586D5E4E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F0C236-8657-8349-A538-7C01F3DE7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E1E62-E44B-7B41-90DA-2848556D29D5}" type="datetime1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07613F-BD26-8549-ADAA-FA89690F7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DBE842-1F23-684B-80E7-13260DADB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7CD820E3-6C44-B84A-85F5-059E4C7A15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F9CDA5F-C3D2-41C3-5EBB-E1B0D1F69DB4}"/>
              </a:ext>
            </a:extLst>
          </p:cNvPr>
          <p:cNvSpPr/>
          <p:nvPr userDrawn="1"/>
        </p:nvSpPr>
        <p:spPr>
          <a:xfrm>
            <a:off x="0" y="3748414"/>
            <a:ext cx="12192000" cy="31095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91F0379-649D-1959-E5A3-FBCD9D066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50000"/>
          </a:blip>
          <a:srcRect t="54658"/>
          <a:stretch/>
        </p:blipFill>
        <p:spPr>
          <a:xfrm>
            <a:off x="0" y="3748414"/>
            <a:ext cx="12192000" cy="3109586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F7C44CE8-8973-5298-842D-2DEBFA188D6E}"/>
              </a:ext>
            </a:extLst>
          </p:cNvPr>
          <p:cNvSpPr/>
          <p:nvPr userDrawn="1"/>
        </p:nvSpPr>
        <p:spPr>
          <a:xfrm>
            <a:off x="380999" y="76200"/>
            <a:ext cx="11315131" cy="182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731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CE40D90-6BE7-9B4E-8470-DEFCC8B6BEB5}"/>
              </a:ext>
            </a:extLst>
          </p:cNvPr>
          <p:cNvSpPr/>
          <p:nvPr/>
        </p:nvSpPr>
        <p:spPr>
          <a:xfrm>
            <a:off x="0" y="3748414"/>
            <a:ext cx="12192000" cy="31095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1FC9763-B8B2-DD44-B5E8-901B75670ADF}"/>
              </a:ext>
            </a:extLst>
          </p:cNvPr>
          <p:cNvSpPr/>
          <p:nvPr/>
        </p:nvSpPr>
        <p:spPr>
          <a:xfrm>
            <a:off x="380999" y="76200"/>
            <a:ext cx="11315131" cy="182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9025A9-726E-EB48-B259-C31191ED2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8346DC-CFAC-9043-B987-71530B0B60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AB490-EB00-2947-9DB7-BD8A4842B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785AD-ED21-7F46-85C8-80A0315E921C}" type="datetime1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790C4F-B021-7E40-8C50-57DA35B01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8A4B17-815D-6E4F-93CE-6B555104B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7CD820E3-6C44-B84A-85F5-059E4C7A153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D6C0B2-DFE9-844B-B7B4-2B998CAC0EF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54658"/>
          <a:stretch/>
        </p:blipFill>
        <p:spPr>
          <a:xfrm>
            <a:off x="-6350" y="3748414"/>
            <a:ext cx="12192000" cy="310958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7852913-6FF1-83D4-1294-9C2DF8A2A17F}"/>
              </a:ext>
            </a:extLst>
          </p:cNvPr>
          <p:cNvSpPr/>
          <p:nvPr userDrawn="1"/>
        </p:nvSpPr>
        <p:spPr>
          <a:xfrm>
            <a:off x="0" y="3748414"/>
            <a:ext cx="12192000" cy="31095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F0488C2-B0AB-4D22-FEFC-86333A0774C4}"/>
              </a:ext>
            </a:extLst>
          </p:cNvPr>
          <p:cNvSpPr/>
          <p:nvPr userDrawn="1"/>
        </p:nvSpPr>
        <p:spPr>
          <a:xfrm>
            <a:off x="380999" y="76200"/>
            <a:ext cx="11315131" cy="182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CC381D9-D3BB-A37A-53B5-451C680EA1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50000"/>
          </a:blip>
          <a:srcRect t="54658"/>
          <a:stretch/>
        </p:blipFill>
        <p:spPr>
          <a:xfrm>
            <a:off x="-6350" y="3748414"/>
            <a:ext cx="12192000" cy="3109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958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E49AD41-F7C0-9448-8A9B-065FC0CFCA5B}"/>
              </a:ext>
            </a:extLst>
          </p:cNvPr>
          <p:cNvSpPr/>
          <p:nvPr/>
        </p:nvSpPr>
        <p:spPr>
          <a:xfrm>
            <a:off x="0" y="3748414"/>
            <a:ext cx="12192000" cy="31095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957B64D-C6E9-BF4D-AC7D-6A1299A5B724}"/>
              </a:ext>
            </a:extLst>
          </p:cNvPr>
          <p:cNvSpPr/>
          <p:nvPr/>
        </p:nvSpPr>
        <p:spPr>
          <a:xfrm>
            <a:off x="380999" y="76200"/>
            <a:ext cx="11315131" cy="182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58702F-DCD6-6143-86B2-3F1816D33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C6B4A9-77E9-1349-A56A-A9C8C35C67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A23475-7D91-D841-ADA3-CA80197BFD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D5033D-41A4-0943-9E9A-4046FEF35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C80BB-BBE8-0941-90B3-6CFB71A115DD}" type="datetime1">
              <a:rPr lang="en-US" smtClean="0"/>
              <a:t>3/16/2025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1B81E8-B30E-B443-A587-5C267AFDC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54B9E7-35D1-1441-AD61-AF2147D80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7CD820E3-6C44-B84A-85F5-059E4C7A153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018FE08-92CC-C546-BA92-A84818DCFB2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54658"/>
          <a:stretch/>
        </p:blipFill>
        <p:spPr>
          <a:xfrm>
            <a:off x="0" y="3748414"/>
            <a:ext cx="12192000" cy="310958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8ED13D7A-64AD-0600-205D-D469B953C2A8}"/>
              </a:ext>
            </a:extLst>
          </p:cNvPr>
          <p:cNvSpPr/>
          <p:nvPr userDrawn="1"/>
        </p:nvSpPr>
        <p:spPr>
          <a:xfrm>
            <a:off x="0" y="3748414"/>
            <a:ext cx="12192000" cy="31095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5901F23-8024-095E-658C-6923B507CDCB}"/>
              </a:ext>
            </a:extLst>
          </p:cNvPr>
          <p:cNvSpPr/>
          <p:nvPr userDrawn="1"/>
        </p:nvSpPr>
        <p:spPr>
          <a:xfrm>
            <a:off x="380999" y="76200"/>
            <a:ext cx="11315131" cy="182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5F4A50D-0047-256E-1B48-8DA0C8851A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50000"/>
          </a:blip>
          <a:srcRect t="54658"/>
          <a:stretch/>
        </p:blipFill>
        <p:spPr>
          <a:xfrm>
            <a:off x="0" y="3748414"/>
            <a:ext cx="12192000" cy="3109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060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F110811-D624-E446-A689-B3E533A7A299}"/>
              </a:ext>
            </a:extLst>
          </p:cNvPr>
          <p:cNvSpPr/>
          <p:nvPr/>
        </p:nvSpPr>
        <p:spPr>
          <a:xfrm>
            <a:off x="0" y="3748414"/>
            <a:ext cx="12192000" cy="31095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26FF11-4CEA-544A-85FA-7EA50EA8ADA9}"/>
              </a:ext>
            </a:extLst>
          </p:cNvPr>
          <p:cNvSpPr/>
          <p:nvPr/>
        </p:nvSpPr>
        <p:spPr>
          <a:xfrm>
            <a:off x="380999" y="76200"/>
            <a:ext cx="11315131" cy="182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014877-B20F-D24F-B6EB-8977825E3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32CD72-9241-9940-A251-A65531DA64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1FB8C4-3661-324B-A78F-6827C9C385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68E68F-B651-7644-AD48-86996CBBBB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0FA7F1-8F81-8749-BC31-3F4F559687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FD0ED1-C602-3C4B-A1D2-9E65F3654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51EFE-8F47-6E42-A388-01642B53B44B}" type="datetime1">
              <a:rPr lang="en-US" smtClean="0"/>
              <a:t>3/16/2025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D97341-E840-7B4A-9843-27F01A91E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9B8C28-6485-4A4A-A4F5-A307AC66A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7CD820E3-6C44-B84A-85F5-059E4C7A153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7DAEEAB-D0C3-8340-B5D9-4117D79D614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54658"/>
          <a:stretch/>
        </p:blipFill>
        <p:spPr>
          <a:xfrm>
            <a:off x="0" y="3748414"/>
            <a:ext cx="12192000" cy="3109586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A187B8A-D9FF-F022-1A9F-C8BEE1458107}"/>
              </a:ext>
            </a:extLst>
          </p:cNvPr>
          <p:cNvSpPr/>
          <p:nvPr userDrawn="1"/>
        </p:nvSpPr>
        <p:spPr>
          <a:xfrm>
            <a:off x="0" y="3748414"/>
            <a:ext cx="12192000" cy="31095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FD8826-D1A3-E00B-DC39-A18F5926DF34}"/>
              </a:ext>
            </a:extLst>
          </p:cNvPr>
          <p:cNvSpPr/>
          <p:nvPr userDrawn="1"/>
        </p:nvSpPr>
        <p:spPr>
          <a:xfrm>
            <a:off x="380999" y="76200"/>
            <a:ext cx="11315131" cy="182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960ED5B-5E38-B5F6-E8C1-CF7F7C79480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50000"/>
          </a:blip>
          <a:srcRect t="54658"/>
          <a:stretch/>
        </p:blipFill>
        <p:spPr>
          <a:xfrm>
            <a:off x="0" y="3748414"/>
            <a:ext cx="12192000" cy="3109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134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D544DD-C9E9-034E-A28B-1AE87B2E00A7}"/>
              </a:ext>
            </a:extLst>
          </p:cNvPr>
          <p:cNvSpPr/>
          <p:nvPr/>
        </p:nvSpPr>
        <p:spPr>
          <a:xfrm>
            <a:off x="0" y="3748414"/>
            <a:ext cx="12192000" cy="31095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6533C4-76A3-6E4F-B3FD-361191137189}"/>
              </a:ext>
            </a:extLst>
          </p:cNvPr>
          <p:cNvSpPr/>
          <p:nvPr/>
        </p:nvSpPr>
        <p:spPr>
          <a:xfrm>
            <a:off x="380999" y="76200"/>
            <a:ext cx="11315131" cy="182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1CE475-8D6C-8D48-A826-4E66FE772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01BFEA-99E0-C24D-A796-1CA669C2C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5BF43-CAA9-8D43-B6B8-6D1A3B583D30}" type="datetime1">
              <a:rPr lang="en-US" smtClean="0"/>
              <a:t>3/16/2025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4673A5-69AC-404C-86D0-FD74C3ABC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BF237D-967E-A74F-8779-320AE469B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7CD820E3-6C44-B84A-85F5-059E4C7A153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0E0DD17-3ADB-A244-8C7B-DCA04AB39FA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54658"/>
          <a:stretch/>
        </p:blipFill>
        <p:spPr>
          <a:xfrm>
            <a:off x="0" y="3748414"/>
            <a:ext cx="12192000" cy="3109586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2482FD0-4D4E-9AB6-DFFF-FA202758729D}"/>
              </a:ext>
            </a:extLst>
          </p:cNvPr>
          <p:cNvSpPr/>
          <p:nvPr userDrawn="1"/>
        </p:nvSpPr>
        <p:spPr>
          <a:xfrm>
            <a:off x="0" y="3748414"/>
            <a:ext cx="12192000" cy="31095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B9AE105-1E22-F9EB-C733-F894E04C2F7D}"/>
              </a:ext>
            </a:extLst>
          </p:cNvPr>
          <p:cNvSpPr/>
          <p:nvPr userDrawn="1"/>
        </p:nvSpPr>
        <p:spPr>
          <a:xfrm>
            <a:off x="380999" y="76200"/>
            <a:ext cx="11315131" cy="182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F9DB9AE-FCC7-39EF-6EF1-2CB30D57A4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50000"/>
          </a:blip>
          <a:srcRect t="54658"/>
          <a:stretch/>
        </p:blipFill>
        <p:spPr>
          <a:xfrm>
            <a:off x="0" y="3748414"/>
            <a:ext cx="12192000" cy="3109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123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EA2FFC8-AF12-7E46-9FFE-A5E23D9815C9}"/>
              </a:ext>
            </a:extLst>
          </p:cNvPr>
          <p:cNvSpPr/>
          <p:nvPr/>
        </p:nvSpPr>
        <p:spPr>
          <a:xfrm>
            <a:off x="0" y="3748414"/>
            <a:ext cx="12192000" cy="31095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8520B33-F943-8E41-90B9-D0DCAA8AE55A}"/>
              </a:ext>
            </a:extLst>
          </p:cNvPr>
          <p:cNvSpPr/>
          <p:nvPr/>
        </p:nvSpPr>
        <p:spPr>
          <a:xfrm>
            <a:off x="380999" y="76200"/>
            <a:ext cx="11315131" cy="182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65863E-4825-4B4E-B4CB-15A9B5B18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5F746-A35B-B04F-8749-75EE96E1AFB8}" type="datetime1">
              <a:rPr lang="en-US" smtClean="0"/>
              <a:t>3/16/2025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CB702A-E12E-0F47-9BC9-349A75620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17752F-3B01-5C4F-81DB-9C7BF50D3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7CD820E3-6C44-B84A-85F5-059E4C7A153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723BDA3-424D-954B-920D-47E56A9841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54658"/>
          <a:stretch/>
        </p:blipFill>
        <p:spPr>
          <a:xfrm>
            <a:off x="0" y="3748414"/>
            <a:ext cx="12192000" cy="3109586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67A037E4-6E86-A21D-4DC3-C39809FD96D8}"/>
              </a:ext>
            </a:extLst>
          </p:cNvPr>
          <p:cNvSpPr/>
          <p:nvPr userDrawn="1"/>
        </p:nvSpPr>
        <p:spPr>
          <a:xfrm>
            <a:off x="0" y="3748414"/>
            <a:ext cx="12192000" cy="31095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4A40B9C-4591-6D89-464A-7742F2A05AC9}"/>
              </a:ext>
            </a:extLst>
          </p:cNvPr>
          <p:cNvSpPr/>
          <p:nvPr userDrawn="1"/>
        </p:nvSpPr>
        <p:spPr>
          <a:xfrm>
            <a:off x="380999" y="76200"/>
            <a:ext cx="11315131" cy="182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94F965D-B7DB-CB43-81E9-7362B6F6EFD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50000"/>
          </a:blip>
          <a:srcRect t="54658"/>
          <a:stretch/>
        </p:blipFill>
        <p:spPr>
          <a:xfrm>
            <a:off x="0" y="3748414"/>
            <a:ext cx="12192000" cy="3109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676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AFED50B-5DA2-6241-A97C-44AF343CA63C}"/>
              </a:ext>
            </a:extLst>
          </p:cNvPr>
          <p:cNvSpPr/>
          <p:nvPr/>
        </p:nvSpPr>
        <p:spPr>
          <a:xfrm>
            <a:off x="0" y="3748414"/>
            <a:ext cx="12192000" cy="31095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8081B1-B177-0649-9EEC-F07A847384B5}"/>
              </a:ext>
            </a:extLst>
          </p:cNvPr>
          <p:cNvSpPr/>
          <p:nvPr/>
        </p:nvSpPr>
        <p:spPr>
          <a:xfrm>
            <a:off x="380999" y="76200"/>
            <a:ext cx="11315131" cy="182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693A29-F154-6B4F-B65E-1F2746F50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62B369-3183-2944-9C61-D431A4854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F1166-1315-6E43-80E2-DB31E21DA9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D67A26-22DE-854A-A2EE-6D1E911AA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BA4FB-E062-1C47-BD46-310A35BB999D}" type="datetime1">
              <a:rPr lang="en-US" smtClean="0"/>
              <a:t>3/16/2025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343655-3EAE-9F4D-983D-0DB565DAB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EFE6B8-6B5A-E14E-B576-FD83A7596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7CD820E3-6C44-B84A-85F5-059E4C7A153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AEF37E9-187B-7445-8A53-AC8622F55DA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54658"/>
          <a:stretch/>
        </p:blipFill>
        <p:spPr>
          <a:xfrm>
            <a:off x="0" y="3748414"/>
            <a:ext cx="12192000" cy="310958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18E43F8-3A97-52D9-E213-2F15E69BD52A}"/>
              </a:ext>
            </a:extLst>
          </p:cNvPr>
          <p:cNvSpPr/>
          <p:nvPr userDrawn="1"/>
        </p:nvSpPr>
        <p:spPr>
          <a:xfrm>
            <a:off x="0" y="3748414"/>
            <a:ext cx="12192000" cy="31095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0DFE446-353C-02F4-18B9-6178D254D508}"/>
              </a:ext>
            </a:extLst>
          </p:cNvPr>
          <p:cNvSpPr/>
          <p:nvPr userDrawn="1"/>
        </p:nvSpPr>
        <p:spPr>
          <a:xfrm>
            <a:off x="380999" y="76200"/>
            <a:ext cx="11315131" cy="182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500DBD4-D24D-69F7-8B67-185FB659A16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50000"/>
          </a:blip>
          <a:srcRect t="54658"/>
          <a:stretch/>
        </p:blipFill>
        <p:spPr>
          <a:xfrm>
            <a:off x="0" y="3748414"/>
            <a:ext cx="12192000" cy="3109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42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2CEA584-EEC5-3B45-8A61-0257DA8DF479}"/>
              </a:ext>
            </a:extLst>
          </p:cNvPr>
          <p:cNvSpPr/>
          <p:nvPr/>
        </p:nvSpPr>
        <p:spPr>
          <a:xfrm>
            <a:off x="0" y="3748414"/>
            <a:ext cx="12192000" cy="31095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45F3B7-8CBC-D74E-9883-BA1999EBAEEE}"/>
              </a:ext>
            </a:extLst>
          </p:cNvPr>
          <p:cNvSpPr/>
          <p:nvPr/>
        </p:nvSpPr>
        <p:spPr>
          <a:xfrm>
            <a:off x="380999" y="76200"/>
            <a:ext cx="11315131" cy="182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A0203B-FDAA-FC4D-8405-55E3148F5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BE6AE8-277F-0645-9C25-9A0A300C0A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9684C6-6E75-7341-BC05-863C8D1762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47D19B-DB94-AD41-9613-7750CBD4C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5ECA-FD7F-CE40-AB71-E45284784309}" type="datetime1">
              <a:rPr lang="en-US" smtClean="0"/>
              <a:t>3/16/2025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E0F963-88BB-BE42-8657-CD9359727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8B9139-1A53-EC4C-924A-9B5322F4F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7CD820E3-6C44-B84A-85F5-059E4C7A153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CD8652C-8807-8148-80E5-C2F31E9508F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54658"/>
          <a:stretch/>
        </p:blipFill>
        <p:spPr>
          <a:xfrm>
            <a:off x="0" y="3748414"/>
            <a:ext cx="12192000" cy="310958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4AD099FF-B3DF-27E9-E306-126810B52F26}"/>
              </a:ext>
            </a:extLst>
          </p:cNvPr>
          <p:cNvSpPr/>
          <p:nvPr userDrawn="1"/>
        </p:nvSpPr>
        <p:spPr>
          <a:xfrm>
            <a:off x="0" y="3748414"/>
            <a:ext cx="12192000" cy="31095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C96F1B5-9A3A-79E4-650D-DDC7C92F40DA}"/>
              </a:ext>
            </a:extLst>
          </p:cNvPr>
          <p:cNvSpPr/>
          <p:nvPr userDrawn="1"/>
        </p:nvSpPr>
        <p:spPr>
          <a:xfrm>
            <a:off x="380999" y="76200"/>
            <a:ext cx="11315131" cy="182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CE569BD-8FB3-B5DE-3F71-4F6D5477B86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50000"/>
          </a:blip>
          <a:srcRect t="54658"/>
          <a:stretch/>
        </p:blipFill>
        <p:spPr>
          <a:xfrm>
            <a:off x="0" y="3748414"/>
            <a:ext cx="12192000" cy="3109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51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3A719AC-63F3-9546-8F45-7F971B9D5039}"/>
              </a:ext>
            </a:extLst>
          </p:cNvPr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111"/>
          <a:stretch/>
        </p:blipFill>
        <p:spPr>
          <a:xfrm>
            <a:off x="0" y="3505200"/>
            <a:ext cx="12192000" cy="33528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590FC1-C6E8-EA41-8BCD-F54F57B89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54D2E6-864E-B74C-8EAA-24467BFCD5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0B144-8581-934E-AD4C-CAFCFFE6F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6B08D-20E3-CF4C-B78D-E7D76B29C03A}" type="datetime1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5BB33-B167-3648-B260-C82BD35EF2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09150E-570C-2B48-9F93-C7F852DD84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820E3-6C44-B84A-85F5-059E4C7A1537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2DB7007-E961-6D30-333D-CBD2B58B758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111"/>
          <a:stretch/>
        </p:blipFill>
        <p:spPr>
          <a:xfrm>
            <a:off x="0" y="3505200"/>
            <a:ext cx="12192000" cy="3352800"/>
          </a:xfrm>
          <a:prstGeom prst="rect">
            <a:avLst/>
          </a:prstGeom>
        </p:spPr>
      </p:pic>
      <p:pic>
        <p:nvPicPr>
          <p:cNvPr id="14" name="Picture 13" descr="KFU logo">
            <a:extLst>
              <a:ext uri="{FF2B5EF4-FFF2-40B4-BE49-F238E27FC236}">
                <a16:creationId xmlns:a16="http://schemas.microsoft.com/office/drawing/2014/main" id="{BACC7605-D8AA-C5CE-0A8F-6F3B2E3DB70B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54106" y="0"/>
            <a:ext cx="3478306" cy="1924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413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9540626-E4DC-12F5-6584-E1CC7A155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20E3-6C44-B84A-85F5-059E4C7A1537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D3AC32-A31B-CFB1-4EAA-8DFBA79BFE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74030"/>
            <a:ext cx="12192000" cy="4183970"/>
          </a:xfrm>
          <a:prstGeom prst="rect">
            <a:avLst/>
          </a:prstGeom>
        </p:spPr>
      </p:pic>
      <p:pic>
        <p:nvPicPr>
          <p:cNvPr id="6" name="Picture 5" descr="A logo with text and a sun&#10;&#10;AI-generated content may be incorrect.">
            <a:extLst>
              <a:ext uri="{FF2B5EF4-FFF2-40B4-BE49-F238E27FC236}">
                <a16:creationId xmlns:a16="http://schemas.microsoft.com/office/drawing/2014/main" id="{AF573105-7730-2F77-A827-9E6C7CC00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"/>
            <a:ext cx="3783106" cy="2093318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F1FC0F8E-B325-432F-31FE-11711D215232}"/>
              </a:ext>
            </a:extLst>
          </p:cNvPr>
          <p:cNvSpPr txBox="1">
            <a:spLocks/>
          </p:cNvSpPr>
          <p:nvPr/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Title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2FB81707-F58F-CC1E-0577-BCF1F4D84648}"/>
              </a:ext>
            </a:extLst>
          </p:cNvPr>
          <p:cNvSpPr txBox="1">
            <a:spLocks/>
          </p:cNvSpPr>
          <p:nvPr/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/>
              <a:t>by</a:t>
            </a:r>
          </a:p>
          <a:p>
            <a:pPr marL="0" indent="0" algn="ctr">
              <a:buNone/>
            </a:pPr>
            <a:r>
              <a:rPr lang="en-US" dirty="0"/>
              <a:t>Student (ID)</a:t>
            </a:r>
          </a:p>
          <a:p>
            <a:pPr marL="0" indent="0" algn="ctr">
              <a:buNone/>
            </a:pPr>
            <a:r>
              <a:rPr lang="en-US" dirty="0"/>
              <a:t>(Company Name)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07FAB2-D36E-8DBA-FD2D-044EA027DE62}"/>
              </a:ext>
            </a:extLst>
          </p:cNvPr>
          <p:cNvSpPr txBox="1"/>
          <p:nvPr/>
        </p:nvSpPr>
        <p:spPr>
          <a:xfrm>
            <a:off x="5181600" y="6363222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3752822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5DB1F-E3B0-0544-8433-EB0FFDD0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D2789-21AF-7C4A-B950-C4DAB03F1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Introduction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Company Profile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Work Description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Challenges Faced &amp; Problem-Solving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Skills &amp; Knowledge Gained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Next Steps &amp; Goals for Remaining Training </a:t>
            </a:r>
            <a:r>
              <a:rPr lang="en-US" sz="2400" i="1" dirty="0"/>
              <a:t>(this point should be </a:t>
            </a:r>
            <a:r>
              <a:rPr lang="en-GB" sz="2400" i="1" dirty="0"/>
              <a:t>included</a:t>
            </a:r>
            <a:r>
              <a:rPr lang="en-US" sz="2400" i="1" dirty="0"/>
              <a:t> in the first presentation)</a:t>
            </a:r>
            <a:endParaRPr lang="en-US" i="1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Experiences &amp; Lessons Learned </a:t>
            </a:r>
            <a:r>
              <a:rPr lang="en-US" sz="2400" i="1" dirty="0"/>
              <a:t>(this point should be </a:t>
            </a:r>
            <a:r>
              <a:rPr lang="en-GB" sz="2400" i="1" dirty="0"/>
              <a:t>included</a:t>
            </a:r>
            <a:r>
              <a:rPr lang="en-US" sz="2400" i="1" dirty="0"/>
              <a:t> in the final presentation)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DBC7F2-342B-5743-864B-76B7CB90D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20E3-6C44-B84A-85F5-059E4C7A153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440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9F561-69C5-1045-95FA-4E1685562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Conclusion &amp;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8CA01B-BDB0-724E-B2AD-180D78B743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3F486E-F6EA-E44D-9482-87425427B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20E3-6C44-B84A-85F5-059E4C7A153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123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70327-8769-6F43-BA3F-79FD19FAE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References</a:t>
            </a: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A99C1A22-76FC-4546-81FA-5AC216EE0C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9427297"/>
              </p:ext>
            </p:extLst>
          </p:nvPr>
        </p:nvGraphicFramePr>
        <p:xfrm>
          <a:off x="914399" y="1472851"/>
          <a:ext cx="10321447" cy="46774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9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1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38714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[1]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Alred</a:t>
                      </a:r>
                      <a:r>
                        <a:rPr lang="en-US" sz="2800" dirty="0">
                          <a:effectLst/>
                        </a:rPr>
                        <a:t>, G.J., </a:t>
                      </a:r>
                      <a:r>
                        <a:rPr lang="en-US" sz="2800" dirty="0" err="1">
                          <a:effectLst/>
                        </a:rPr>
                        <a:t>Brusaw</a:t>
                      </a:r>
                      <a:r>
                        <a:rPr lang="en-US" sz="2800" dirty="0">
                          <a:effectLst/>
                        </a:rPr>
                        <a:t>, C.T. &amp; </a:t>
                      </a:r>
                      <a:r>
                        <a:rPr lang="en-US" sz="2800" dirty="0" err="1">
                          <a:effectLst/>
                        </a:rPr>
                        <a:t>Oliu</a:t>
                      </a:r>
                      <a:r>
                        <a:rPr lang="en-US" sz="2800" dirty="0">
                          <a:effectLst/>
                        </a:rPr>
                        <a:t>, W.E. Handbook of Technical Writing. Bedford/St. Martin's, 2006.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714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[2]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Al-</a:t>
                      </a:r>
                      <a:r>
                        <a:rPr lang="en-US" sz="2800" dirty="0" err="1">
                          <a:effectLst/>
                        </a:rPr>
                        <a:t>Naim</a:t>
                      </a:r>
                      <a:r>
                        <a:rPr lang="en-US" sz="2800" dirty="0">
                          <a:effectLst/>
                        </a:rPr>
                        <a:t> M. &amp; Al-</a:t>
                      </a:r>
                      <a:r>
                        <a:rPr lang="en-US" sz="2800" dirty="0" err="1">
                          <a:effectLst/>
                        </a:rPr>
                        <a:t>Mudara</a:t>
                      </a:r>
                      <a:r>
                        <a:rPr lang="en-US" sz="2800" dirty="0">
                          <a:effectLst/>
                        </a:rPr>
                        <a:t> N. Electronic Court. King Faisal University College of Computer Sciences and Information Technology, 2012.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F85499-9730-C544-9C3C-305E68320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20E3-6C44-B84A-85F5-059E4C7A153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19964"/>
      </p:ext>
    </p:extLst>
  </p:cSld>
  <p:clrMapOvr>
    <a:masterClrMapping/>
  </p:clrMapOvr>
</p:sld>
</file>

<file path=ppt/theme/theme1.xml><?xml version="1.0" encoding="utf-8"?>
<a:theme xmlns:a="http://schemas.openxmlformats.org/drawingml/2006/main" name="CCSIT - Student  Co-op PPT Template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CSIT - Student  Co-op PPT Template" id="{C7BEAA68-B220-48AA-B4F6-3E271E3CE57D}" vid="{F72EE502-8941-4B8A-99D9-7CC701951F6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6E715EFE7EF24E49A67E10E0AC442593" ma:contentTypeVersion="2" ma:contentTypeDescription="إنشاء مستند جديد." ma:contentTypeScope="" ma:versionID="903dfd8788becfc1a53525e0c8ee416e">
  <xsd:schema xmlns:xsd="http://www.w3.org/2001/XMLSchema" xmlns:xs="http://www.w3.org/2001/XMLSchema" xmlns:p="http://schemas.microsoft.com/office/2006/metadata/properties" xmlns:ns1="http://schemas.microsoft.com/sharepoint/v3" xmlns:ns2="62be96db-45dc-4974-8e89-41c5da6715c4" targetNamespace="http://schemas.microsoft.com/office/2006/metadata/properties" ma:root="true" ma:fieldsID="c2338bbc0c60615803c489042680e789" ns1:_="" ns2:_="">
    <xsd:import namespace="http://schemas.microsoft.com/sharepoint/v3"/>
    <xsd:import namespace="62be96db-45dc-4974-8e89-41c5da6715c4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جدولة تاريخ البدء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جدولة تاريخ الانتهاء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be96db-45dc-4974-8e89-41c5da6715c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تمت مشاركته مع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4EDC0DD-EF6C-4954-A747-DC1BD6831C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65FC59-F698-4422-874E-A82666FCD01F}">
  <ds:schemaRefs>
    <ds:schemaRef ds:uri="http://purl.org/dc/terms/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sharepoint/v3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A1A6660-9871-477D-B3A8-CC1E0F89FCEB}"/>
</file>

<file path=docProps/app.xml><?xml version="1.0" encoding="utf-8"?>
<Properties xmlns="http://schemas.openxmlformats.org/officeDocument/2006/extended-properties" xmlns:vt="http://schemas.openxmlformats.org/officeDocument/2006/docPropsVTypes">
  <Template>temp</Template>
  <TotalTime>1</TotalTime>
  <Words>127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CCSIT - Student  Co-op PPT Templatee</vt:lpstr>
      <vt:lpstr>PowerPoint Presentation</vt:lpstr>
      <vt:lpstr>Outline</vt:lpstr>
      <vt:lpstr>Conclusion &amp; Recommendations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Maram Abdullah Almajhad</dc:creator>
  <cp:lastModifiedBy>Mashael Ahmed Aljubairah</cp:lastModifiedBy>
  <cp:revision>2</cp:revision>
  <dcterms:created xsi:type="dcterms:W3CDTF">2025-03-16T13:37:55Z</dcterms:created>
  <dcterms:modified xsi:type="dcterms:W3CDTF">2025-03-16T20:41:40Z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0x0101006E715EFE7EF24E49A67E10E0AC442593</vt:lpwstr>
  </property>
</Properties>
</file>